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9.svg" ContentType="image/svg+xml"/>
  <Override PartName="/ppt/media/image3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3" r:id="rId3"/>
    <p:sldMasterId id="2147483758" r:id="rId4"/>
    <p:sldMasterId id="2147483813" r:id="rId5"/>
    <p:sldMasterId id="2147483868" r:id="rId6"/>
    <p:sldMasterId id="2147483889" r:id="rId7"/>
    <p:sldMasterId id="2147483944" r:id="rId8"/>
    <p:sldMasterId id="2147483999" r:id="rId9"/>
    <p:sldMasterId id="2147484054" r:id="rId10"/>
    <p:sldMasterId id="2147484109" r:id="rId11"/>
    <p:sldMasterId id="2147484164" r:id="rId12"/>
    <p:sldMasterId id="2147484219" r:id="rId13"/>
    <p:sldMasterId id="2147484274" r:id="rId14"/>
    <p:sldMasterId id="2147484329" r:id="rId15"/>
    <p:sldMasterId id="2147484384" r:id="rId16"/>
    <p:sldMasterId id="2147484439" r:id="rId17"/>
    <p:sldMasterId id="2147484494" r:id="rId18"/>
    <p:sldMasterId id="2147484549" r:id="rId19"/>
    <p:sldMasterId id="2147484604" r:id="rId20"/>
    <p:sldMasterId id="2147484659" r:id="rId21"/>
    <p:sldMasterId id="2147484714" r:id="rId22"/>
    <p:sldMasterId id="2147484769" r:id="rId23"/>
  </p:sldMasterIdLst>
  <p:notesMasterIdLst>
    <p:notesMasterId r:id="rId25"/>
  </p:notesMasterIdLst>
  <p:handoutMasterIdLst>
    <p:handoutMasterId r:id="rId53"/>
  </p:handoutMasterIdLst>
  <p:sldIdLst>
    <p:sldId id="342" r:id="rId24"/>
    <p:sldId id="11827154" r:id="rId26"/>
    <p:sldId id="11827255" r:id="rId27"/>
    <p:sldId id="11827222" r:id="rId28"/>
    <p:sldId id="11827138" r:id="rId29"/>
    <p:sldId id="11827137" r:id="rId30"/>
    <p:sldId id="11827169" r:id="rId31"/>
    <p:sldId id="11827140" r:id="rId32"/>
    <p:sldId id="11827153" r:id="rId33"/>
    <p:sldId id="11827152" r:id="rId34"/>
    <p:sldId id="11827206" r:id="rId35"/>
    <p:sldId id="11827182" r:id="rId36"/>
    <p:sldId id="11827183" r:id="rId37"/>
    <p:sldId id="11827139" r:id="rId38"/>
    <p:sldId id="11827184" r:id="rId39"/>
    <p:sldId id="11827145" r:id="rId40"/>
    <p:sldId id="11827223" r:id="rId41"/>
    <p:sldId id="11827194" r:id="rId42"/>
    <p:sldId id="11827126" r:id="rId43"/>
    <p:sldId id="11827195" r:id="rId44"/>
    <p:sldId id="11827196" r:id="rId45"/>
    <p:sldId id="11827197" r:id="rId46"/>
    <p:sldId id="11827142" r:id="rId47"/>
    <p:sldId id="11827207" r:id="rId48"/>
    <p:sldId id="11827198" r:id="rId49"/>
    <p:sldId id="11827141" r:id="rId50"/>
    <p:sldId id="11827246" r:id="rId51"/>
    <p:sldId id="11827136" r:id="rId52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9F2A76-A212-436B-BB7F-593A8E96F0E9}">
          <p14:sldIdLst>
            <p14:sldId id="342"/>
            <p14:sldId id="11827154"/>
            <p14:sldId id="11827255"/>
            <p14:sldId id="11827222"/>
            <p14:sldId id="11827138"/>
            <p14:sldId id="11827137"/>
            <p14:sldId id="11827169"/>
            <p14:sldId id="11827140"/>
            <p14:sldId id="11827153"/>
            <p14:sldId id="11827152"/>
            <p14:sldId id="11827206"/>
            <p14:sldId id="11827182"/>
            <p14:sldId id="11827183"/>
            <p14:sldId id="11827139"/>
            <p14:sldId id="11827184"/>
            <p14:sldId id="11827145"/>
            <p14:sldId id="11827223"/>
            <p14:sldId id="11827194"/>
            <p14:sldId id="11827126"/>
            <p14:sldId id="11827195"/>
            <p14:sldId id="11827196"/>
            <p14:sldId id="11827197"/>
            <p14:sldId id="11827142"/>
            <p14:sldId id="11827207"/>
            <p14:sldId id="11827198"/>
            <p14:sldId id="11827141"/>
            <p14:sldId id="11827246"/>
            <p14:sldId id="11827136"/>
          </p14:sldIdLst>
        </p14:section>
      </p14:sectionLst>
    </p:ext>
    <p:ext uri="{EFAFB233-063F-42B5-8137-9DF3F51BA10A}">
      <p15:sldGuideLst xmlns:p15="http://schemas.microsoft.com/office/powerpoint/2012/main">
        <p15:guide id="1" pos="3859" userDrawn="1">
          <p15:clr>
            <a:srgbClr val="A4A3A4"/>
          </p15:clr>
        </p15:guide>
        <p15:guide id="2" orient="horz" pos="22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E3FDE45-AF77-4B5C-9715-49D594BDF05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5667" autoAdjust="0"/>
  </p:normalViewPr>
  <p:slideViewPr>
    <p:cSldViewPr snapToGrid="0" showGuides="1">
      <p:cViewPr varScale="1">
        <p:scale>
          <a:sx n="81" d="100"/>
          <a:sy n="81" d="100"/>
        </p:scale>
        <p:origin x="994" y="72"/>
      </p:cViewPr>
      <p:guideLst>
        <p:guide pos="3859"/>
        <p:guide orient="horz" pos="22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18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8" Type="http://schemas.openxmlformats.org/officeDocument/2006/relationships/tags" Target="tags/tag131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28.xml"/><Relationship Id="rId51" Type="http://schemas.openxmlformats.org/officeDocument/2006/relationships/slide" Target="slides/slide27.xml"/><Relationship Id="rId50" Type="http://schemas.openxmlformats.org/officeDocument/2006/relationships/slide" Target="slides/slide2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5.xml"/><Relationship Id="rId48" Type="http://schemas.openxmlformats.org/officeDocument/2006/relationships/slide" Target="slides/slide24.xml"/><Relationship Id="rId47" Type="http://schemas.openxmlformats.org/officeDocument/2006/relationships/slide" Target="slides/slide23.xml"/><Relationship Id="rId46" Type="http://schemas.openxmlformats.org/officeDocument/2006/relationships/slide" Target="slides/slide22.xml"/><Relationship Id="rId45" Type="http://schemas.openxmlformats.org/officeDocument/2006/relationships/slide" Target="slides/slide21.xml"/><Relationship Id="rId44" Type="http://schemas.openxmlformats.org/officeDocument/2006/relationships/slide" Target="slides/slide20.xml"/><Relationship Id="rId43" Type="http://schemas.openxmlformats.org/officeDocument/2006/relationships/slide" Target="slides/slide19.xml"/><Relationship Id="rId42" Type="http://schemas.openxmlformats.org/officeDocument/2006/relationships/slide" Target="slides/slide18.xml"/><Relationship Id="rId41" Type="http://schemas.openxmlformats.org/officeDocument/2006/relationships/slide" Target="slides/slide17.xml"/><Relationship Id="rId40" Type="http://schemas.openxmlformats.org/officeDocument/2006/relationships/slide" Target="slides/slide1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5.xml"/><Relationship Id="rId38" Type="http://schemas.openxmlformats.org/officeDocument/2006/relationships/slide" Target="slides/slide14.xml"/><Relationship Id="rId37" Type="http://schemas.openxmlformats.org/officeDocument/2006/relationships/slide" Target="slides/slide13.xml"/><Relationship Id="rId36" Type="http://schemas.openxmlformats.org/officeDocument/2006/relationships/slide" Target="slides/slide12.xml"/><Relationship Id="rId35" Type="http://schemas.openxmlformats.org/officeDocument/2006/relationships/slide" Target="slides/slide11.xml"/><Relationship Id="rId34" Type="http://schemas.openxmlformats.org/officeDocument/2006/relationships/slide" Target="slides/slide10.xml"/><Relationship Id="rId33" Type="http://schemas.openxmlformats.org/officeDocument/2006/relationships/slide" Target="slides/slide9.xml"/><Relationship Id="rId32" Type="http://schemas.openxmlformats.org/officeDocument/2006/relationships/slide" Target="slides/slide8.xml"/><Relationship Id="rId31" Type="http://schemas.openxmlformats.org/officeDocument/2006/relationships/slide" Target="slides/slide7.xml"/><Relationship Id="rId30" Type="http://schemas.openxmlformats.org/officeDocument/2006/relationships/slide" Target="slides/slide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8" Type="http://schemas.openxmlformats.org/officeDocument/2006/relationships/slide" Target="slides/slide4.xml"/><Relationship Id="rId27" Type="http://schemas.openxmlformats.org/officeDocument/2006/relationships/slide" Target="slides/slide3.xml"/><Relationship Id="rId26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1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/>
          </a:p>
        </p:txBody>
      </p:sp>
      <p:sp>
        <p:nvSpPr>
          <p:cNvPr id="3" name="Date"/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</a:fld>
            <a:endParaRPr lang="en-US" sz="105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</a:rPr>
              <a:t>Hand out</a:t>
            </a:r>
            <a:r>
              <a:rPr lang="en-US" sz="1050" dirty="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</a:fld>
            <a:endParaRPr lang="en-US" sz="1050" dirty="0"/>
          </a:p>
        </p:txBody>
      </p:sp>
      <p:pic>
        <p:nvPicPr>
          <p:cNvPr id="6" name="Siemens logo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14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29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180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594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9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23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7745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1890" indent="-144145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5924E-F89F-40C2-9C24-553632363AC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10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10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10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10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10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10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10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10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10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10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10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10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10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10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10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0.xml"/></Relationships>
</file>

<file path=ppt/slideLayouts/_rels/slideLayout10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10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10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10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10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10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0.xml"/></Relationships>
</file>

<file path=ppt/slideLayouts/_rels/slideLayout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0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0.xml"/></Relationships>
</file>

<file path=ppt/slideLayouts/_rels/slideLayout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/Relationships>
</file>

<file path=ppt/slideLayouts/_rels/slideLayout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0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0.xml"/></Relationships>
</file>

<file path=ppt/slideLayouts/_rels/slideLayout104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104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1.xml"/></Relationships>
</file>

<file path=ppt/slideLayouts/_rels/slideLayout10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1.xml"/></Relationships>
</file>

<file path=ppt/slideLayouts/_rels/slideLayout105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1.xml"/></Relationships>
</file>

<file path=ppt/slideLayouts/_rels/slideLayout105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1.xml"/></Relationships>
</file>

<file path=ppt/slideLayouts/_rels/slideLayout10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10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10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10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10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10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10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10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10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10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10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10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10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10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10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10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1.xml"/></Relationships>
</file>

<file path=ppt/slideLayouts/_rels/slideLayout10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10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10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10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/Relationships>
</file>

<file path=ppt/slideLayouts/_rels/slideLayout10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10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/Relationships>
</file>

<file path=ppt/slideLayouts/_rels/slideLayout10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1.xml"/></Relationships>
</file>

<file path=ppt/slideLayouts/_rels/slideLayout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1.xml"/></Relationships>
</file>

<file path=ppt/slideLayouts/_rels/slideLayout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0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1.xml"/></Relationships>
</file>

<file path=ppt/slideLayouts/_rels/slideLayout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1.xml"/></Relationships>
</file>

<file path=ppt/slideLayouts/_rels/slideLayout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1.xml"/></Relationships>
</file>

<file path=ppt/slideLayouts/_rels/slideLayout11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2.xml"/></Relationships>
</file>

<file path=ppt/slideLayouts/_rels/slideLayout110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2.xml"/></Relationships>
</file>

<file path=ppt/slideLayouts/_rels/slideLayout110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2.xml"/></Relationships>
</file>

<file path=ppt/slideLayouts/_rels/slideLayout110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2.xml"/></Relationships>
</file>

<file path=ppt/slideLayouts/_rels/slideLayout110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2.xml"/></Relationships>
</file>

<file path=ppt/slideLayouts/_rels/slideLayout110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2.xml"/></Relationships>
</file>

<file path=ppt/slideLayouts/_rels/slideLayout1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11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1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1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1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11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11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1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1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1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1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11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11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11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11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11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2.xml"/></Relationships>
</file>

<file path=ppt/slideLayouts/_rels/slideLayout1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/Relationships>
</file>

<file path=ppt/slideLayouts/_rels/slideLayout1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11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11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2.xml"/></Relationships>
</file>

<file path=ppt/slideLayouts/_rels/slideLayout11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11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1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2.xml"/></Relationships>
</file>

<file path=ppt/slideLayouts/_rels/slideLayout11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2.xml"/></Relationships>
</file>

<file path=ppt/slideLayouts/_rels/slideLayout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2.xml"/></Relationships>
</file>

<file path=ppt/slideLayouts/_rels/slideLayout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2.xml"/></Relationships>
</file>

<file path=ppt/slideLayouts/_rels/slideLayout1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1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2.xml"/></Relationships>
</file>

<file path=ppt/slideLayouts/_rels/slideLayout1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2.emf"/><Relationship Id="rId3" Type="http://schemas.openxmlformats.org/officeDocument/2006/relationships/oleObject" Target="../embeddings/oleObject4.bin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4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4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4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9.xml"/></Relationships>
</file>

<file path=ppt/slideLayouts/_rels/slideLayout4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45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5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45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/Relationships>
</file>

<file path=ppt/slideLayouts/_rels/slideLayout45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/Relationships>
</file>

<file path=ppt/slideLayouts/_rels/slideLayout45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4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4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4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4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4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4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4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4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4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4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4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4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4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4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4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/Relationships>
</file>

<file path=ppt/slideLayouts/_rels/slideLayout4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0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5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/Relationships>
</file>

<file path=ppt/slideLayouts/_rels/slideLayout50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50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50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51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5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5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5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5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5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5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5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5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5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5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5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5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1.xml"/></Relationships>
</file>

<file path=ppt/slideLayouts/_rels/slideLayout5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5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5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5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5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5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5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1.xml"/></Relationships>
</file>

<file path=ppt/slideLayouts/_rels/slideLayout56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56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56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56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5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56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5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5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5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5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5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5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5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5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5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5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5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5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5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5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5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5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5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5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5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/Relationships>
</file>

<file path=ppt/slideLayouts/_rels/slideLayout5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5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/Relationships>
</file>

<file path=ppt/slideLayouts/_rels/slideLayout5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2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5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2.xml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5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6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6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6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3.xml"/></Relationships>
</file>

<file path=ppt/slideLayouts/_rels/slideLayout6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6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/Relationships>
</file>

<file path=ppt/slideLayouts/_rels/slideLayout6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3.xml"/></Relationships>
</file>

<file path=ppt/slideLayouts/_rels/slideLayout6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6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6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6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6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6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6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6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6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6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6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6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6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6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6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6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6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3.xml"/></Relationships>
</file>

<file path=ppt/slideLayouts/_rels/slideLayout6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6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6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6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6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6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3.xml"/></Relationships>
</file>

<file path=ppt/slideLayouts/_rels/slideLayout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3.xml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3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6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6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67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4.xml"/></Relationships>
</file>

<file path=ppt/slideLayouts/_rels/slideLayout67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4.xml"/></Relationships>
</file>

<file path=ppt/slideLayouts/_rels/slideLayout67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4.xml"/></Relationships>
</file>

<file path=ppt/slideLayouts/_rels/slideLayout67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6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6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6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6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6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6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6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6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6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6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6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6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6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6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6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6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6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4.xml"/></Relationships>
</file>

<file path=ppt/slideLayouts/_rels/slideLayout6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4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7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4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4.xml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7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72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72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72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5.xml"/></Relationships>
</file>

<file path=ppt/slideLayouts/_rels/slideLayout7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5.xml"/></Relationships>
</file>

<file path=ppt/slideLayouts/_rels/slideLayout72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72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7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7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7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7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7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7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7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7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7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7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7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5.xml"/></Relationships>
</file>

<file path=ppt/slideLayouts/_rels/slideLayout7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7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7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5.xml"/></Relationships>
</file>

<file path=ppt/slideLayouts/_rels/slideLayout7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5.xml"/></Relationships>
</file>

<file path=ppt/slideLayouts/_rels/slideLayout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5.xml"/></Relationships>
</file>

<file path=ppt/slideLayouts/_rels/slideLayout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7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77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77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77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8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6.xml"/></Relationships>
</file>

<file path=ppt/slideLayouts/_rels/slideLayout7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/Relationships>
</file>

<file path=ppt/slideLayouts/_rels/slideLayout78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7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7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7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7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7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7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7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7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7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7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7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7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7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7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7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7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6.xml"/></Relationships>
</file>

<file path=ppt/slideLayouts/_rels/slideLayout8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8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8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8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8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8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6.xml"/></Relationships>
</file>

<file path=ppt/slideLayouts/_rels/slideLayout8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6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6.xml"/></Relationships>
</file>

<file path=ppt/slideLayouts/_rels/slideLayout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8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6.xml"/></Relationships>
</file>

<file path=ppt/slideLayouts/_rels/slideLayout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83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83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8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7.xml"/></Relationships>
</file>

<file path=ppt/slideLayouts/_rels/slideLayout83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8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/Relationships>
</file>

<file path=ppt/slideLayouts/_rels/slideLayout8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7.xml"/></Relationships>
</file>

<file path=ppt/slideLayouts/_rels/slideLayout8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8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8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84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8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8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8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8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8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8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8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8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8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8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8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8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8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8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8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8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8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8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8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7.xml"/></Relationships>
</file>

<file path=ppt/slideLayouts/_rels/slideLayout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7.xml"/></Relationships>
</file>

<file path=ppt/slideLayouts/_rels/slideLayout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8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7.xml"/></Relationships>
</file>

<file path=ppt/slideLayouts/_rels/slideLayout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8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8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88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8.xml"/></Relationships>
</file>

<file path=ppt/slideLayouts/_rels/slideLayout88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8.xml"/></Relationships>
</file>

<file path=ppt/slideLayouts/_rels/slideLayout88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8.xml"/></Relationships>
</file>

<file path=ppt/slideLayouts/_rels/slideLayout88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8.xml"/></Relationships>
</file>

<file path=ppt/slideLayouts/_rels/slideLayout8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8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8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89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8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89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89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8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8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9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9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9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9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9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9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9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9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8.xml"/></Relationships>
</file>

<file path=ppt/slideLayouts/_rels/slideLayout90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9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9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9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9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/Relationships>
</file>

<file path=ppt/slideLayouts/_rels/slideLayout9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8.xml"/></Relationships>
</file>

<file path=ppt/slideLayouts/_rels/slideLayout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8.xml"/></Relationships>
</file>

<file path=ppt/slideLayouts/_rels/slideLayout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9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8.xml"/></Relationships>
</file>

<file path=ppt/slideLayouts/_rels/slideLayout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9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939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40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9.xml"/></Relationships>
</file>

<file path=ppt/slideLayouts/_rels/slideLayout94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9.xml"/></Relationships>
</file>

<file path=ppt/slideLayouts/_rels/slideLayout94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9.xml"/></Relationships>
</file>

<file path=ppt/slideLayouts/_rels/slideLayout94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9.xml"/></Relationships>
</file>

<file path=ppt/slideLayouts/_rels/slideLayout94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9.xml"/></Relationships>
</file>

<file path=ppt/slideLayouts/_rels/slideLayout94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9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9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9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9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9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9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9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9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9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9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9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9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9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9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96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9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9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9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96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9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9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9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9.xml"/></Relationships>
</file>

<file path=ppt/slideLayouts/_rels/slideLayout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9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9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9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99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99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0.xml"/></Relationships>
</file>

<file path=ppt/slideLayouts/_rels/slideLayout99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99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0.xml"/></Relationships>
</file>

<file path=ppt/slideLayouts/_rels/slideLayout997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0.xml"/></Relationships>
</file>

<file path=ppt/slideLayouts/_rels/slideLayout99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0.xml"/></Relationships>
</file>

<file path=ppt/slideLayouts/_rels/slideLayout9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9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9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US"/>
          </a:p>
          <a:p>
            <a:pPr lvl="6"/>
            <a:r>
              <a:rPr lang="en-US"/>
              <a:t>Seventh level</a:t>
            </a:r>
            <a:endParaRPr lang="en-US"/>
          </a:p>
          <a:p>
            <a:pPr lvl="7"/>
            <a:r>
              <a:rPr lang="en-US"/>
              <a:t>Eighth level</a:t>
            </a:r>
            <a:endParaRPr lang="en-US"/>
          </a:p>
          <a:p>
            <a:pPr lvl="8"/>
            <a:r>
              <a:rPr lang="en-US"/>
              <a:t>Ninth level</a:t>
            </a:r>
            <a:endParaRPr lang="en-US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US"/>
          </a:p>
          <a:p>
            <a:pPr lvl="6"/>
            <a:r>
              <a:rPr lang="en-US"/>
              <a:t>Seventh level</a:t>
            </a:r>
            <a:endParaRPr lang="en-US"/>
          </a:p>
          <a:p>
            <a:pPr lvl="7"/>
            <a:r>
              <a:rPr lang="en-US"/>
              <a:t>Eighth level</a:t>
            </a:r>
            <a:endParaRPr lang="en-US"/>
          </a:p>
          <a:p>
            <a:pPr lvl="8"/>
            <a:r>
              <a:rPr lang="en-US"/>
              <a:t>Ninth level</a:t>
            </a:r>
            <a:endParaRPr lang="en-US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US"/>
          </a:p>
          <a:p>
            <a:pPr lvl="6"/>
            <a:r>
              <a:rPr lang="en-US"/>
              <a:t>Seventh level</a:t>
            </a:r>
            <a:endParaRPr lang="en-US"/>
          </a:p>
          <a:p>
            <a:pPr lvl="7"/>
            <a:r>
              <a:rPr lang="en-US"/>
              <a:t>Eighth level</a:t>
            </a:r>
            <a:endParaRPr lang="en-US"/>
          </a:p>
          <a:p>
            <a:pPr lvl="8"/>
            <a:r>
              <a:rPr lang="en-US"/>
              <a:t>Ninth level</a:t>
            </a:r>
            <a:endParaRPr lang="en-US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US"/>
          </a:p>
          <a:p>
            <a:pPr lvl="6"/>
            <a:r>
              <a:rPr lang="en-US"/>
              <a:t>Seventh level</a:t>
            </a:r>
            <a:endParaRPr lang="en-US"/>
          </a:p>
          <a:p>
            <a:pPr lvl="7"/>
            <a:r>
              <a:rPr lang="en-US"/>
              <a:t>Eighth level</a:t>
            </a:r>
            <a:endParaRPr lang="en-US"/>
          </a:p>
          <a:p>
            <a:pPr lvl="8"/>
            <a:r>
              <a:rPr lang="en-US"/>
              <a:t>Ninth level</a:t>
            </a:r>
            <a:endParaRPr lang="en-US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  <a:endParaRPr lang="en-US"/>
          </a:p>
          <a:p>
            <a:pPr lvl="1"/>
            <a:r>
              <a:rPr lang="en-US"/>
              <a:t>Name, Author</a:t>
            </a:r>
            <a:endParaRPr lang="en-US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  <a:endParaRPr lang="en-US"/>
          </a:p>
          <a:p>
            <a:pPr lvl="1"/>
            <a:r>
              <a:rPr lang="en-US"/>
              <a:t>Name etc.</a:t>
            </a:r>
            <a:endParaRPr lang="en-US"/>
          </a:p>
          <a:p>
            <a:pPr lvl="2"/>
            <a:r>
              <a:rPr lang="en-US"/>
              <a:t>Department etc.</a:t>
            </a:r>
            <a:endParaRPr lang="en-US"/>
          </a:p>
          <a:p>
            <a:pPr lvl="3"/>
            <a:r>
              <a:rPr lang="en-US"/>
              <a:t>subchapter</a:t>
            </a:r>
            <a:endParaRPr lang="en-US"/>
          </a:p>
          <a:p>
            <a:pPr lvl="4"/>
            <a:r>
              <a:rPr lang="en-US"/>
              <a:t>active subchapter</a:t>
            </a:r>
            <a:endParaRPr lang="en-US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2021 | SI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 hasCustomPrompt="1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/>
              <a:t>Unrestricted | © Siemens 2021 | Smart Infrastructure China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8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0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1439249"/>
          </a:xfrm>
          <a:noFill/>
          <a:ln w="9525">
            <a:noFill/>
            <a:miter lim="800000"/>
          </a:ln>
        </p:spPr>
        <p:txBody>
          <a:bodyPr vert="horz" wrap="square" lIns="624806" tIns="430900" rIns="2739808" bIns="233403" numCol="1" anchor="t" anchorCtr="0" compatLnSpc="1"/>
          <a:lstStyle>
            <a:lvl1pPr>
              <a:defRPr lang="en-US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fontAlgn="base">
              <a:spcAft>
                <a:spcPct val="0"/>
              </a:spcAft>
            </a:pPr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9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9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79705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45">
              <a:spcAft>
                <a:spcPts val="900"/>
              </a:spcAft>
              <a:tabLst>
                <a:tab pos="5902325" algn="r"/>
              </a:tabLst>
              <a:defRPr/>
            </a:lvl4pPr>
            <a:lvl5pPr marL="360045">
              <a:spcAft>
                <a:spcPts val="900"/>
              </a:spcAft>
              <a:tabLst>
                <a:tab pos="5902325" algn="r"/>
              </a:tabLst>
              <a:defRPr b="1"/>
            </a:lvl5pPr>
            <a:lvl6pPr marL="179705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2021 | 2021-06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2"/>
            <a:ext cx="9287638" cy="166199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95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4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9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1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11370437" cy="2462213"/>
          </a:xfrm>
          <a:blipFill dpi="0" rotWithShape="1"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type="body" sz="quarter" idx="12"/>
          </p:nvPr>
        </p:nvSpPr>
        <p:spPr>
          <a:xfrm>
            <a:off x="411163" y="1414465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899150" algn="r"/>
              </a:tabLst>
              <a:defRPr/>
            </a:lvl1pPr>
            <a:lvl2pPr>
              <a:spcAft>
                <a:spcPts val="900"/>
              </a:spcAft>
              <a:tabLst>
                <a:tab pos="5899150" algn="r"/>
              </a:tabLst>
              <a:defRPr/>
            </a:lvl2pPr>
            <a:lvl3pPr marL="179705">
              <a:spcAft>
                <a:spcPts val="900"/>
              </a:spcAft>
              <a:tabLst>
                <a:tab pos="5899150" algn="r"/>
              </a:tabLst>
              <a:defRPr b="1"/>
            </a:lvl3pPr>
            <a:lvl4pPr marL="360045">
              <a:spcAft>
                <a:spcPts val="900"/>
              </a:spcAft>
              <a:tabLst>
                <a:tab pos="5899150" algn="r"/>
              </a:tabLst>
              <a:defRPr/>
            </a:lvl4pPr>
            <a:lvl5pPr marL="360045">
              <a:spcAft>
                <a:spcPts val="900"/>
              </a:spcAft>
              <a:tabLst>
                <a:tab pos="5899150" algn="r"/>
              </a:tabLst>
              <a:defRPr b="1"/>
            </a:lvl5pPr>
            <a:lvl6pPr marL="179705">
              <a:spcAft>
                <a:spcPts val="600"/>
              </a:spcAft>
              <a:tabLst>
                <a:tab pos="5899150" algn="r"/>
              </a:tabLst>
              <a:defRPr sz="1600"/>
            </a:lvl6pPr>
            <a:lvl7pPr marL="179705">
              <a:spcAft>
                <a:spcPts val="600"/>
              </a:spcAft>
              <a:tabLst>
                <a:tab pos="5899150" algn="r"/>
              </a:tabLst>
              <a:defRPr sz="1600" b="1"/>
            </a:lvl7pPr>
            <a:lvl8pPr marL="360045">
              <a:spcAft>
                <a:spcPts val="600"/>
              </a:spcAft>
              <a:tabLst>
                <a:tab pos="5899150" algn="r"/>
              </a:tabLst>
              <a:defRPr sz="1600"/>
            </a:lvl8pPr>
            <a:lvl9pPr marL="360045">
              <a:spcAft>
                <a:spcPts val="600"/>
              </a:spcAft>
              <a:tabLst>
                <a:tab pos="589915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22401" y="1054102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3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"/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/>
          <p:cNvSpPr>
            <a:spLocks noGrp="1"/>
          </p:cNvSpPr>
          <p:nvPr>
            <p:ph sz="half" idx="2"/>
          </p:nvPr>
        </p:nvSpPr>
        <p:spPr>
          <a:xfrm>
            <a:off x="4298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/>
          <p:cNvSpPr>
            <a:spLocks noGrp="1"/>
          </p:cNvSpPr>
          <p:nvPr>
            <p:ph sz="half" idx="12"/>
          </p:nvPr>
        </p:nvSpPr>
        <p:spPr>
          <a:xfrm>
            <a:off x="8186401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2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411164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py"/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/>
          <p:cNvSpPr>
            <a:spLocks noGrp="1"/>
          </p:cNvSpPr>
          <p:nvPr>
            <p:ph type="tbl" sz="quarter" idx="12" hasCustomPrompt="1"/>
          </p:nvPr>
        </p:nvSpPr>
        <p:spPr>
          <a:xfrm>
            <a:off x="404813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/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/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/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9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1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2" name="Quote marks"/>
          <p:cNvSpPr/>
          <p:nvPr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/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195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  <a:endParaRPr lang="en-US" dirty="0"/>
          </a:p>
          <a:p>
            <a:pPr lvl="1"/>
            <a:r>
              <a:rPr lang="en-US" dirty="0"/>
              <a:t>Name, Author</a:t>
            </a:r>
            <a:endParaRPr lang="en-US" dirty="0"/>
          </a:p>
        </p:txBody>
      </p:sp>
      <p:sp>
        <p:nvSpPr>
          <p:cNvPr id="11" name="Quote marks"/>
          <p:cNvSpPr/>
          <p:nvPr userDrawn="1"/>
        </p:nvSpPr>
        <p:spPr>
          <a:xfrm>
            <a:off x="1058401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py 1"/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/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/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/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986401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7995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4" name="Siemens Logo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411164" y="1234802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39750"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  <a:endParaRPr lang="en-US" dirty="0"/>
          </a:p>
        </p:txBody>
      </p:sp>
      <p:sp>
        <p:nvSpPr>
          <p:cNvPr id="3" name="Copy"/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6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7970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4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39750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19455" indent="-179705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  <a:endParaRPr lang="en-US" dirty="0"/>
          </a:p>
          <a:p>
            <a:pPr lvl="1"/>
            <a:r>
              <a:rPr lang="en-US" dirty="0"/>
              <a:t>Name etc.</a:t>
            </a:r>
            <a:endParaRPr lang="en-US" dirty="0"/>
          </a:p>
          <a:p>
            <a:pPr lvl="2"/>
            <a:r>
              <a:rPr lang="en-US" dirty="0"/>
              <a:t>Department etc.</a:t>
            </a:r>
            <a:endParaRPr lang="en-US" dirty="0"/>
          </a:p>
          <a:p>
            <a:pPr lvl="3"/>
            <a:r>
              <a:rPr lang="en-US" dirty="0"/>
              <a:t>subchapter</a:t>
            </a:r>
            <a:endParaRPr lang="en-US" dirty="0"/>
          </a:p>
          <a:p>
            <a:pPr lvl="4"/>
            <a:r>
              <a:rPr lang="en-US" dirty="0"/>
              <a:t>active subchapter</a:t>
            </a:r>
            <a:endParaRPr lang="en-US" dirty="0"/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5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39750">
              <a:lnSpc>
                <a:spcPct val="100000"/>
              </a:lnSpc>
              <a:defRPr sz="7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1" y="1414466"/>
            <a:ext cx="11376788" cy="2769989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20">
              <a:lnSpc>
                <a:spcPct val="100000"/>
              </a:lnSpc>
              <a:defRPr sz="599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5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410400" y="1414465"/>
            <a:ext cx="9288000" cy="2462213"/>
          </a:xfrm>
          <a:blipFill dpi="0" rotWithShape="1"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69875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10" name="Siemens Logo"/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  <a:endParaRPr lang="en-US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10402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385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pic>
        <p:nvPicPr>
          <p:cNvPr id="7" name="Siemens Logo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5" Type="http://schemas.openxmlformats.org/officeDocument/2006/relationships/theme" Target="../theme/theme1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1.xml"/><Relationship Id="rId8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59.xml"/><Relationship Id="rId6" Type="http://schemas.openxmlformats.org/officeDocument/2006/relationships/slideLayout" Target="../slideLayouts/slideLayout458.xml"/><Relationship Id="rId59" Type="http://schemas.openxmlformats.org/officeDocument/2006/relationships/theme" Target="../theme/theme10.xml"/><Relationship Id="rId58" Type="http://schemas.openxmlformats.org/officeDocument/2006/relationships/vmlDrawing" Target="../drawings/vmlDrawing10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0.bin"/><Relationship Id="rId55" Type="http://schemas.openxmlformats.org/officeDocument/2006/relationships/tags" Target="../tags/tag10.xml"/><Relationship Id="rId54" Type="http://schemas.openxmlformats.org/officeDocument/2006/relationships/slideLayout" Target="../slideLayouts/slideLayout506.xml"/><Relationship Id="rId53" Type="http://schemas.openxmlformats.org/officeDocument/2006/relationships/slideLayout" Target="../slideLayouts/slideLayout505.xml"/><Relationship Id="rId52" Type="http://schemas.openxmlformats.org/officeDocument/2006/relationships/slideLayout" Target="../slideLayouts/slideLayout504.xml"/><Relationship Id="rId51" Type="http://schemas.openxmlformats.org/officeDocument/2006/relationships/slideLayout" Target="../slideLayouts/slideLayout503.xml"/><Relationship Id="rId50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57.xml"/><Relationship Id="rId49" Type="http://schemas.openxmlformats.org/officeDocument/2006/relationships/slideLayout" Target="../slideLayouts/slideLayout501.xml"/><Relationship Id="rId48" Type="http://schemas.openxmlformats.org/officeDocument/2006/relationships/slideLayout" Target="../slideLayouts/slideLayout500.xml"/><Relationship Id="rId47" Type="http://schemas.openxmlformats.org/officeDocument/2006/relationships/slideLayout" Target="../slideLayouts/slideLayout499.xml"/><Relationship Id="rId46" Type="http://schemas.openxmlformats.org/officeDocument/2006/relationships/slideLayout" Target="../slideLayouts/slideLayout498.xml"/><Relationship Id="rId45" Type="http://schemas.openxmlformats.org/officeDocument/2006/relationships/slideLayout" Target="../slideLayouts/slideLayout497.xml"/><Relationship Id="rId44" Type="http://schemas.openxmlformats.org/officeDocument/2006/relationships/slideLayout" Target="../slideLayouts/slideLayout496.xml"/><Relationship Id="rId43" Type="http://schemas.openxmlformats.org/officeDocument/2006/relationships/slideLayout" Target="../slideLayouts/slideLayout495.xml"/><Relationship Id="rId42" Type="http://schemas.openxmlformats.org/officeDocument/2006/relationships/slideLayout" Target="../slideLayouts/slideLayout494.xml"/><Relationship Id="rId41" Type="http://schemas.openxmlformats.org/officeDocument/2006/relationships/slideLayout" Target="../slideLayouts/slideLayout493.xml"/><Relationship Id="rId40" Type="http://schemas.openxmlformats.org/officeDocument/2006/relationships/slideLayout" Target="../slideLayouts/slideLayout492.xml"/><Relationship Id="rId4" Type="http://schemas.openxmlformats.org/officeDocument/2006/relationships/slideLayout" Target="../slideLayouts/slideLayout456.xml"/><Relationship Id="rId39" Type="http://schemas.openxmlformats.org/officeDocument/2006/relationships/slideLayout" Target="../slideLayouts/slideLayout491.xml"/><Relationship Id="rId38" Type="http://schemas.openxmlformats.org/officeDocument/2006/relationships/slideLayout" Target="../slideLayouts/slideLayout490.xml"/><Relationship Id="rId37" Type="http://schemas.openxmlformats.org/officeDocument/2006/relationships/slideLayout" Target="../slideLayouts/slideLayout489.xml"/><Relationship Id="rId36" Type="http://schemas.openxmlformats.org/officeDocument/2006/relationships/slideLayout" Target="../slideLayouts/slideLayout488.xml"/><Relationship Id="rId35" Type="http://schemas.openxmlformats.org/officeDocument/2006/relationships/slideLayout" Target="../slideLayouts/slideLayout487.xml"/><Relationship Id="rId34" Type="http://schemas.openxmlformats.org/officeDocument/2006/relationships/slideLayout" Target="../slideLayouts/slideLayout486.xml"/><Relationship Id="rId33" Type="http://schemas.openxmlformats.org/officeDocument/2006/relationships/slideLayout" Target="../slideLayouts/slideLayout485.xml"/><Relationship Id="rId32" Type="http://schemas.openxmlformats.org/officeDocument/2006/relationships/slideLayout" Target="../slideLayouts/slideLayout484.xml"/><Relationship Id="rId31" Type="http://schemas.openxmlformats.org/officeDocument/2006/relationships/slideLayout" Target="../slideLayouts/slideLayout483.xml"/><Relationship Id="rId30" Type="http://schemas.openxmlformats.org/officeDocument/2006/relationships/slideLayout" Target="../slideLayouts/slideLayout482.xml"/><Relationship Id="rId3" Type="http://schemas.openxmlformats.org/officeDocument/2006/relationships/slideLayout" Target="../slideLayouts/slideLayout455.xml"/><Relationship Id="rId29" Type="http://schemas.openxmlformats.org/officeDocument/2006/relationships/slideLayout" Target="../slideLayouts/slideLayout481.xml"/><Relationship Id="rId28" Type="http://schemas.openxmlformats.org/officeDocument/2006/relationships/slideLayout" Target="../slideLayouts/slideLayout480.xml"/><Relationship Id="rId27" Type="http://schemas.openxmlformats.org/officeDocument/2006/relationships/slideLayout" Target="../slideLayouts/slideLayout479.xml"/><Relationship Id="rId26" Type="http://schemas.openxmlformats.org/officeDocument/2006/relationships/slideLayout" Target="../slideLayouts/slideLayout478.xml"/><Relationship Id="rId25" Type="http://schemas.openxmlformats.org/officeDocument/2006/relationships/slideLayout" Target="../slideLayouts/slideLayout477.xml"/><Relationship Id="rId24" Type="http://schemas.openxmlformats.org/officeDocument/2006/relationships/slideLayout" Target="../slideLayouts/slideLayout476.xml"/><Relationship Id="rId23" Type="http://schemas.openxmlformats.org/officeDocument/2006/relationships/slideLayout" Target="../slideLayouts/slideLayout475.xml"/><Relationship Id="rId22" Type="http://schemas.openxmlformats.org/officeDocument/2006/relationships/slideLayout" Target="../slideLayouts/slideLayout474.xml"/><Relationship Id="rId21" Type="http://schemas.openxmlformats.org/officeDocument/2006/relationships/slideLayout" Target="../slideLayouts/slideLayout473.xml"/><Relationship Id="rId20" Type="http://schemas.openxmlformats.org/officeDocument/2006/relationships/slideLayout" Target="../slideLayouts/slideLayout472.xml"/><Relationship Id="rId2" Type="http://schemas.openxmlformats.org/officeDocument/2006/relationships/slideLayout" Target="../slideLayouts/slideLayout454.xml"/><Relationship Id="rId19" Type="http://schemas.openxmlformats.org/officeDocument/2006/relationships/slideLayout" Target="../slideLayouts/slideLayout471.xml"/><Relationship Id="rId18" Type="http://schemas.openxmlformats.org/officeDocument/2006/relationships/slideLayout" Target="../slideLayouts/slideLayout470.xml"/><Relationship Id="rId17" Type="http://schemas.openxmlformats.org/officeDocument/2006/relationships/slideLayout" Target="../slideLayouts/slideLayout469.xml"/><Relationship Id="rId16" Type="http://schemas.openxmlformats.org/officeDocument/2006/relationships/slideLayout" Target="../slideLayouts/slideLayout468.xml"/><Relationship Id="rId15" Type="http://schemas.openxmlformats.org/officeDocument/2006/relationships/slideLayout" Target="../slideLayouts/slideLayout467.xml"/><Relationship Id="rId14" Type="http://schemas.openxmlformats.org/officeDocument/2006/relationships/slideLayout" Target="../slideLayouts/slideLayout466.xml"/><Relationship Id="rId13" Type="http://schemas.openxmlformats.org/officeDocument/2006/relationships/slideLayout" Target="../slideLayouts/slideLayout465.xml"/><Relationship Id="rId12" Type="http://schemas.openxmlformats.org/officeDocument/2006/relationships/slideLayout" Target="../slideLayouts/slideLayout464.xml"/><Relationship Id="rId11" Type="http://schemas.openxmlformats.org/officeDocument/2006/relationships/slideLayout" Target="../slideLayouts/slideLayout463.xml"/><Relationship Id="rId10" Type="http://schemas.openxmlformats.org/officeDocument/2006/relationships/slideLayout" Target="../slideLayouts/slideLayout462.xml"/><Relationship Id="rId1" Type="http://schemas.openxmlformats.org/officeDocument/2006/relationships/slideLayout" Target="../slideLayouts/slideLayout45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5.xml"/><Relationship Id="rId8" Type="http://schemas.openxmlformats.org/officeDocument/2006/relationships/slideLayout" Target="../slideLayouts/slideLayout514.xml"/><Relationship Id="rId7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2.xml"/><Relationship Id="rId59" Type="http://schemas.openxmlformats.org/officeDocument/2006/relationships/theme" Target="../theme/theme11.xml"/><Relationship Id="rId58" Type="http://schemas.openxmlformats.org/officeDocument/2006/relationships/vmlDrawing" Target="../drawings/vmlDrawing11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1.bin"/><Relationship Id="rId55" Type="http://schemas.openxmlformats.org/officeDocument/2006/relationships/tags" Target="../tags/tag11.xml"/><Relationship Id="rId54" Type="http://schemas.openxmlformats.org/officeDocument/2006/relationships/slideLayout" Target="../slideLayouts/slideLayout560.xml"/><Relationship Id="rId53" Type="http://schemas.openxmlformats.org/officeDocument/2006/relationships/slideLayout" Target="../slideLayouts/slideLayout559.xml"/><Relationship Id="rId52" Type="http://schemas.openxmlformats.org/officeDocument/2006/relationships/slideLayout" Target="../slideLayouts/slideLayout558.xml"/><Relationship Id="rId51" Type="http://schemas.openxmlformats.org/officeDocument/2006/relationships/slideLayout" Target="../slideLayouts/slideLayout557.xml"/><Relationship Id="rId50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11.xml"/><Relationship Id="rId49" Type="http://schemas.openxmlformats.org/officeDocument/2006/relationships/slideLayout" Target="../slideLayouts/slideLayout555.xml"/><Relationship Id="rId48" Type="http://schemas.openxmlformats.org/officeDocument/2006/relationships/slideLayout" Target="../slideLayouts/slideLayout554.xml"/><Relationship Id="rId47" Type="http://schemas.openxmlformats.org/officeDocument/2006/relationships/slideLayout" Target="../slideLayouts/slideLayout553.xml"/><Relationship Id="rId46" Type="http://schemas.openxmlformats.org/officeDocument/2006/relationships/slideLayout" Target="../slideLayouts/slideLayout552.xml"/><Relationship Id="rId45" Type="http://schemas.openxmlformats.org/officeDocument/2006/relationships/slideLayout" Target="../slideLayouts/slideLayout551.xml"/><Relationship Id="rId44" Type="http://schemas.openxmlformats.org/officeDocument/2006/relationships/slideLayout" Target="../slideLayouts/slideLayout550.xml"/><Relationship Id="rId43" Type="http://schemas.openxmlformats.org/officeDocument/2006/relationships/slideLayout" Target="../slideLayouts/slideLayout549.xml"/><Relationship Id="rId42" Type="http://schemas.openxmlformats.org/officeDocument/2006/relationships/slideLayout" Target="../slideLayouts/slideLayout548.xml"/><Relationship Id="rId41" Type="http://schemas.openxmlformats.org/officeDocument/2006/relationships/slideLayout" Target="../slideLayouts/slideLayout547.xml"/><Relationship Id="rId40" Type="http://schemas.openxmlformats.org/officeDocument/2006/relationships/slideLayout" Target="../slideLayouts/slideLayout546.xml"/><Relationship Id="rId4" Type="http://schemas.openxmlformats.org/officeDocument/2006/relationships/slideLayout" Target="../slideLayouts/slideLayout510.xml"/><Relationship Id="rId39" Type="http://schemas.openxmlformats.org/officeDocument/2006/relationships/slideLayout" Target="../slideLayouts/slideLayout545.xml"/><Relationship Id="rId38" Type="http://schemas.openxmlformats.org/officeDocument/2006/relationships/slideLayout" Target="../slideLayouts/slideLayout544.xml"/><Relationship Id="rId37" Type="http://schemas.openxmlformats.org/officeDocument/2006/relationships/slideLayout" Target="../slideLayouts/slideLayout543.xml"/><Relationship Id="rId36" Type="http://schemas.openxmlformats.org/officeDocument/2006/relationships/slideLayout" Target="../slideLayouts/slideLayout542.xml"/><Relationship Id="rId35" Type="http://schemas.openxmlformats.org/officeDocument/2006/relationships/slideLayout" Target="../slideLayouts/slideLayout541.xml"/><Relationship Id="rId34" Type="http://schemas.openxmlformats.org/officeDocument/2006/relationships/slideLayout" Target="../slideLayouts/slideLayout540.xml"/><Relationship Id="rId33" Type="http://schemas.openxmlformats.org/officeDocument/2006/relationships/slideLayout" Target="../slideLayouts/slideLayout539.xml"/><Relationship Id="rId32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37.xml"/><Relationship Id="rId30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09.xml"/><Relationship Id="rId29" Type="http://schemas.openxmlformats.org/officeDocument/2006/relationships/slideLayout" Target="../slideLayouts/slideLayout535.xml"/><Relationship Id="rId28" Type="http://schemas.openxmlformats.org/officeDocument/2006/relationships/slideLayout" Target="../slideLayouts/slideLayout534.xml"/><Relationship Id="rId27" Type="http://schemas.openxmlformats.org/officeDocument/2006/relationships/slideLayout" Target="../slideLayouts/slideLayout533.xml"/><Relationship Id="rId26" Type="http://schemas.openxmlformats.org/officeDocument/2006/relationships/slideLayout" Target="../slideLayouts/slideLayout532.xml"/><Relationship Id="rId25" Type="http://schemas.openxmlformats.org/officeDocument/2006/relationships/slideLayout" Target="../slideLayouts/slideLayout531.xml"/><Relationship Id="rId24" Type="http://schemas.openxmlformats.org/officeDocument/2006/relationships/slideLayout" Target="../slideLayouts/slideLayout530.xml"/><Relationship Id="rId23" Type="http://schemas.openxmlformats.org/officeDocument/2006/relationships/slideLayout" Target="../slideLayouts/slideLayout529.xml"/><Relationship Id="rId22" Type="http://schemas.openxmlformats.org/officeDocument/2006/relationships/slideLayout" Target="../slideLayouts/slideLayout528.xml"/><Relationship Id="rId21" Type="http://schemas.openxmlformats.org/officeDocument/2006/relationships/slideLayout" Target="../slideLayouts/slideLayout527.xml"/><Relationship Id="rId20" Type="http://schemas.openxmlformats.org/officeDocument/2006/relationships/slideLayout" Target="../slideLayouts/slideLayout526.xml"/><Relationship Id="rId2" Type="http://schemas.openxmlformats.org/officeDocument/2006/relationships/slideLayout" Target="../slideLayouts/slideLayout508.xml"/><Relationship Id="rId19" Type="http://schemas.openxmlformats.org/officeDocument/2006/relationships/slideLayout" Target="../slideLayouts/slideLayout525.xml"/><Relationship Id="rId18" Type="http://schemas.openxmlformats.org/officeDocument/2006/relationships/slideLayout" Target="../slideLayouts/slideLayout524.xml"/><Relationship Id="rId17" Type="http://schemas.openxmlformats.org/officeDocument/2006/relationships/slideLayout" Target="../slideLayouts/slideLayout523.xml"/><Relationship Id="rId16" Type="http://schemas.openxmlformats.org/officeDocument/2006/relationships/slideLayout" Target="../slideLayouts/slideLayout522.xml"/><Relationship Id="rId15" Type="http://schemas.openxmlformats.org/officeDocument/2006/relationships/slideLayout" Target="../slideLayouts/slideLayout521.xml"/><Relationship Id="rId14" Type="http://schemas.openxmlformats.org/officeDocument/2006/relationships/slideLayout" Target="../slideLayouts/slideLayout520.xml"/><Relationship Id="rId13" Type="http://schemas.openxmlformats.org/officeDocument/2006/relationships/slideLayout" Target="../slideLayouts/slideLayout519.xml"/><Relationship Id="rId12" Type="http://schemas.openxmlformats.org/officeDocument/2006/relationships/slideLayout" Target="../slideLayouts/slideLayout518.xml"/><Relationship Id="rId11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16.xml"/><Relationship Id="rId1" Type="http://schemas.openxmlformats.org/officeDocument/2006/relationships/slideLayout" Target="../slideLayouts/slideLayout50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9.xml"/><Relationship Id="rId8" Type="http://schemas.openxmlformats.org/officeDocument/2006/relationships/slideLayout" Target="../slideLayouts/slideLayout568.xml"/><Relationship Id="rId7" Type="http://schemas.openxmlformats.org/officeDocument/2006/relationships/slideLayout" Target="../slideLayouts/slideLayout567.xml"/><Relationship Id="rId6" Type="http://schemas.openxmlformats.org/officeDocument/2006/relationships/slideLayout" Target="../slideLayouts/slideLayout566.xml"/><Relationship Id="rId59" Type="http://schemas.openxmlformats.org/officeDocument/2006/relationships/theme" Target="../theme/theme12.xml"/><Relationship Id="rId58" Type="http://schemas.openxmlformats.org/officeDocument/2006/relationships/vmlDrawing" Target="../drawings/vmlDrawing12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2.bin"/><Relationship Id="rId55" Type="http://schemas.openxmlformats.org/officeDocument/2006/relationships/tags" Target="../tags/tag12.xml"/><Relationship Id="rId54" Type="http://schemas.openxmlformats.org/officeDocument/2006/relationships/slideLayout" Target="../slideLayouts/slideLayout614.xml"/><Relationship Id="rId53" Type="http://schemas.openxmlformats.org/officeDocument/2006/relationships/slideLayout" Target="../slideLayouts/slideLayout613.xml"/><Relationship Id="rId52" Type="http://schemas.openxmlformats.org/officeDocument/2006/relationships/slideLayout" Target="../slideLayouts/slideLayout612.xml"/><Relationship Id="rId51" Type="http://schemas.openxmlformats.org/officeDocument/2006/relationships/slideLayout" Target="../slideLayouts/slideLayout611.xml"/><Relationship Id="rId50" Type="http://schemas.openxmlformats.org/officeDocument/2006/relationships/slideLayout" Target="../slideLayouts/slideLayout610.xml"/><Relationship Id="rId5" Type="http://schemas.openxmlformats.org/officeDocument/2006/relationships/slideLayout" Target="../slideLayouts/slideLayout565.xml"/><Relationship Id="rId49" Type="http://schemas.openxmlformats.org/officeDocument/2006/relationships/slideLayout" Target="../slideLayouts/slideLayout609.xml"/><Relationship Id="rId48" Type="http://schemas.openxmlformats.org/officeDocument/2006/relationships/slideLayout" Target="../slideLayouts/slideLayout608.xml"/><Relationship Id="rId47" Type="http://schemas.openxmlformats.org/officeDocument/2006/relationships/slideLayout" Target="../slideLayouts/slideLayout607.xml"/><Relationship Id="rId46" Type="http://schemas.openxmlformats.org/officeDocument/2006/relationships/slideLayout" Target="../slideLayouts/slideLayout606.xml"/><Relationship Id="rId45" Type="http://schemas.openxmlformats.org/officeDocument/2006/relationships/slideLayout" Target="../slideLayouts/slideLayout605.xml"/><Relationship Id="rId44" Type="http://schemas.openxmlformats.org/officeDocument/2006/relationships/slideLayout" Target="../slideLayouts/slideLayout604.xml"/><Relationship Id="rId43" Type="http://schemas.openxmlformats.org/officeDocument/2006/relationships/slideLayout" Target="../slideLayouts/slideLayout603.xml"/><Relationship Id="rId42" Type="http://schemas.openxmlformats.org/officeDocument/2006/relationships/slideLayout" Target="../slideLayouts/slideLayout602.xml"/><Relationship Id="rId41" Type="http://schemas.openxmlformats.org/officeDocument/2006/relationships/slideLayout" Target="../slideLayouts/slideLayout601.xml"/><Relationship Id="rId40" Type="http://schemas.openxmlformats.org/officeDocument/2006/relationships/slideLayout" Target="../slideLayouts/slideLayout600.xml"/><Relationship Id="rId4" Type="http://schemas.openxmlformats.org/officeDocument/2006/relationships/slideLayout" Target="../slideLayouts/slideLayout564.xml"/><Relationship Id="rId39" Type="http://schemas.openxmlformats.org/officeDocument/2006/relationships/slideLayout" Target="../slideLayouts/slideLayout599.xml"/><Relationship Id="rId38" Type="http://schemas.openxmlformats.org/officeDocument/2006/relationships/slideLayout" Target="../slideLayouts/slideLayout598.xml"/><Relationship Id="rId37" Type="http://schemas.openxmlformats.org/officeDocument/2006/relationships/slideLayout" Target="../slideLayouts/slideLayout597.xml"/><Relationship Id="rId36" Type="http://schemas.openxmlformats.org/officeDocument/2006/relationships/slideLayout" Target="../slideLayouts/slideLayout596.xml"/><Relationship Id="rId35" Type="http://schemas.openxmlformats.org/officeDocument/2006/relationships/slideLayout" Target="../slideLayouts/slideLayout595.xml"/><Relationship Id="rId34" Type="http://schemas.openxmlformats.org/officeDocument/2006/relationships/slideLayout" Target="../slideLayouts/slideLayout594.xml"/><Relationship Id="rId33" Type="http://schemas.openxmlformats.org/officeDocument/2006/relationships/slideLayout" Target="../slideLayouts/slideLayout593.xml"/><Relationship Id="rId32" Type="http://schemas.openxmlformats.org/officeDocument/2006/relationships/slideLayout" Target="../slideLayouts/slideLayout592.xml"/><Relationship Id="rId31" Type="http://schemas.openxmlformats.org/officeDocument/2006/relationships/slideLayout" Target="../slideLayouts/slideLayout591.xml"/><Relationship Id="rId30" Type="http://schemas.openxmlformats.org/officeDocument/2006/relationships/slideLayout" Target="../slideLayouts/slideLayout590.xml"/><Relationship Id="rId3" Type="http://schemas.openxmlformats.org/officeDocument/2006/relationships/slideLayout" Target="../slideLayouts/slideLayout563.xml"/><Relationship Id="rId29" Type="http://schemas.openxmlformats.org/officeDocument/2006/relationships/slideLayout" Target="../slideLayouts/slideLayout589.xml"/><Relationship Id="rId28" Type="http://schemas.openxmlformats.org/officeDocument/2006/relationships/slideLayout" Target="../slideLayouts/slideLayout588.xml"/><Relationship Id="rId27" Type="http://schemas.openxmlformats.org/officeDocument/2006/relationships/slideLayout" Target="../slideLayouts/slideLayout587.xml"/><Relationship Id="rId26" Type="http://schemas.openxmlformats.org/officeDocument/2006/relationships/slideLayout" Target="../slideLayouts/slideLayout586.xml"/><Relationship Id="rId25" Type="http://schemas.openxmlformats.org/officeDocument/2006/relationships/slideLayout" Target="../slideLayouts/slideLayout585.xml"/><Relationship Id="rId24" Type="http://schemas.openxmlformats.org/officeDocument/2006/relationships/slideLayout" Target="../slideLayouts/slideLayout584.xml"/><Relationship Id="rId23" Type="http://schemas.openxmlformats.org/officeDocument/2006/relationships/slideLayout" Target="../slideLayouts/slideLayout583.xml"/><Relationship Id="rId22" Type="http://schemas.openxmlformats.org/officeDocument/2006/relationships/slideLayout" Target="../slideLayouts/slideLayout582.xml"/><Relationship Id="rId21" Type="http://schemas.openxmlformats.org/officeDocument/2006/relationships/slideLayout" Target="../slideLayouts/slideLayout581.xml"/><Relationship Id="rId20" Type="http://schemas.openxmlformats.org/officeDocument/2006/relationships/slideLayout" Target="../slideLayouts/slideLayout580.xml"/><Relationship Id="rId2" Type="http://schemas.openxmlformats.org/officeDocument/2006/relationships/slideLayout" Target="../slideLayouts/slideLayout562.xml"/><Relationship Id="rId19" Type="http://schemas.openxmlformats.org/officeDocument/2006/relationships/slideLayout" Target="../slideLayouts/slideLayout579.xml"/><Relationship Id="rId18" Type="http://schemas.openxmlformats.org/officeDocument/2006/relationships/slideLayout" Target="../slideLayouts/slideLayout578.xml"/><Relationship Id="rId17" Type="http://schemas.openxmlformats.org/officeDocument/2006/relationships/slideLayout" Target="../slideLayouts/slideLayout577.xml"/><Relationship Id="rId16" Type="http://schemas.openxmlformats.org/officeDocument/2006/relationships/slideLayout" Target="../slideLayouts/slideLayout576.xml"/><Relationship Id="rId15" Type="http://schemas.openxmlformats.org/officeDocument/2006/relationships/slideLayout" Target="../slideLayouts/slideLayout575.xml"/><Relationship Id="rId14" Type="http://schemas.openxmlformats.org/officeDocument/2006/relationships/slideLayout" Target="../slideLayouts/slideLayout574.xml"/><Relationship Id="rId13" Type="http://schemas.openxmlformats.org/officeDocument/2006/relationships/slideLayout" Target="../slideLayouts/slideLayout573.xml"/><Relationship Id="rId12" Type="http://schemas.openxmlformats.org/officeDocument/2006/relationships/slideLayout" Target="../slideLayouts/slideLayout572.xml"/><Relationship Id="rId11" Type="http://schemas.openxmlformats.org/officeDocument/2006/relationships/slideLayout" Target="../slideLayouts/slideLayout571.xml"/><Relationship Id="rId10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561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0.xml"/><Relationship Id="rId59" Type="http://schemas.openxmlformats.org/officeDocument/2006/relationships/theme" Target="../theme/theme13.xml"/><Relationship Id="rId58" Type="http://schemas.openxmlformats.org/officeDocument/2006/relationships/vmlDrawing" Target="../drawings/vmlDrawing13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3.bin"/><Relationship Id="rId55" Type="http://schemas.openxmlformats.org/officeDocument/2006/relationships/tags" Target="../tags/tag13.xml"/><Relationship Id="rId54" Type="http://schemas.openxmlformats.org/officeDocument/2006/relationships/slideLayout" Target="../slideLayouts/slideLayout668.xml"/><Relationship Id="rId53" Type="http://schemas.openxmlformats.org/officeDocument/2006/relationships/slideLayout" Target="../slideLayouts/slideLayout667.xml"/><Relationship Id="rId52" Type="http://schemas.openxmlformats.org/officeDocument/2006/relationships/slideLayout" Target="../slideLayouts/slideLayout666.xml"/><Relationship Id="rId51" Type="http://schemas.openxmlformats.org/officeDocument/2006/relationships/slideLayout" Target="../slideLayouts/slideLayout665.xml"/><Relationship Id="rId50" Type="http://schemas.openxmlformats.org/officeDocument/2006/relationships/slideLayout" Target="../slideLayouts/slideLayout664.xml"/><Relationship Id="rId5" Type="http://schemas.openxmlformats.org/officeDocument/2006/relationships/slideLayout" Target="../slideLayouts/slideLayout619.xml"/><Relationship Id="rId49" Type="http://schemas.openxmlformats.org/officeDocument/2006/relationships/slideLayout" Target="../slideLayouts/slideLayout663.xml"/><Relationship Id="rId48" Type="http://schemas.openxmlformats.org/officeDocument/2006/relationships/slideLayout" Target="../slideLayouts/slideLayout662.xml"/><Relationship Id="rId47" Type="http://schemas.openxmlformats.org/officeDocument/2006/relationships/slideLayout" Target="../slideLayouts/slideLayout661.xml"/><Relationship Id="rId46" Type="http://schemas.openxmlformats.org/officeDocument/2006/relationships/slideLayout" Target="../slideLayouts/slideLayout660.xml"/><Relationship Id="rId45" Type="http://schemas.openxmlformats.org/officeDocument/2006/relationships/slideLayout" Target="../slideLayouts/slideLayout659.xml"/><Relationship Id="rId44" Type="http://schemas.openxmlformats.org/officeDocument/2006/relationships/slideLayout" Target="../slideLayouts/slideLayout658.xml"/><Relationship Id="rId43" Type="http://schemas.openxmlformats.org/officeDocument/2006/relationships/slideLayout" Target="../slideLayouts/slideLayout657.xml"/><Relationship Id="rId42" Type="http://schemas.openxmlformats.org/officeDocument/2006/relationships/slideLayout" Target="../slideLayouts/slideLayout656.xml"/><Relationship Id="rId41" Type="http://schemas.openxmlformats.org/officeDocument/2006/relationships/slideLayout" Target="../slideLayouts/slideLayout655.xml"/><Relationship Id="rId4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53.xml"/><Relationship Id="rId38" Type="http://schemas.openxmlformats.org/officeDocument/2006/relationships/slideLayout" Target="../slideLayouts/slideLayout652.xml"/><Relationship Id="rId37" Type="http://schemas.openxmlformats.org/officeDocument/2006/relationships/slideLayout" Target="../slideLayouts/slideLayout651.xml"/><Relationship Id="rId36" Type="http://schemas.openxmlformats.org/officeDocument/2006/relationships/slideLayout" Target="../slideLayouts/slideLayout650.xml"/><Relationship Id="rId35" Type="http://schemas.openxmlformats.org/officeDocument/2006/relationships/slideLayout" Target="../slideLayouts/slideLayout649.xml"/><Relationship Id="rId34" Type="http://schemas.openxmlformats.org/officeDocument/2006/relationships/slideLayout" Target="../slideLayouts/slideLayout648.xml"/><Relationship Id="rId33" Type="http://schemas.openxmlformats.org/officeDocument/2006/relationships/slideLayout" Target="../slideLayouts/slideLayout647.xml"/><Relationship Id="rId32" Type="http://schemas.openxmlformats.org/officeDocument/2006/relationships/slideLayout" Target="../slideLayouts/slideLayout646.xml"/><Relationship Id="rId31" Type="http://schemas.openxmlformats.org/officeDocument/2006/relationships/slideLayout" Target="../slideLayouts/slideLayout645.xml"/><Relationship Id="rId30" Type="http://schemas.openxmlformats.org/officeDocument/2006/relationships/slideLayout" Target="../slideLayouts/slideLayout644.xml"/><Relationship Id="rId3" Type="http://schemas.openxmlformats.org/officeDocument/2006/relationships/slideLayout" Target="../slideLayouts/slideLayout617.xml"/><Relationship Id="rId29" Type="http://schemas.openxmlformats.org/officeDocument/2006/relationships/slideLayout" Target="../slideLayouts/slideLayout643.xml"/><Relationship Id="rId28" Type="http://schemas.openxmlformats.org/officeDocument/2006/relationships/slideLayout" Target="../slideLayouts/slideLayout642.xml"/><Relationship Id="rId27" Type="http://schemas.openxmlformats.org/officeDocument/2006/relationships/slideLayout" Target="../slideLayouts/slideLayout641.xml"/><Relationship Id="rId26" Type="http://schemas.openxmlformats.org/officeDocument/2006/relationships/slideLayout" Target="../slideLayouts/slideLayout640.xml"/><Relationship Id="rId25" Type="http://schemas.openxmlformats.org/officeDocument/2006/relationships/slideLayout" Target="../slideLayouts/slideLayout639.xml"/><Relationship Id="rId24" Type="http://schemas.openxmlformats.org/officeDocument/2006/relationships/slideLayout" Target="../slideLayouts/slideLayout638.xml"/><Relationship Id="rId23" Type="http://schemas.openxmlformats.org/officeDocument/2006/relationships/slideLayout" Target="../slideLayouts/slideLayout637.xml"/><Relationship Id="rId22" Type="http://schemas.openxmlformats.org/officeDocument/2006/relationships/slideLayout" Target="../slideLayouts/slideLayout636.xml"/><Relationship Id="rId21" Type="http://schemas.openxmlformats.org/officeDocument/2006/relationships/slideLayout" Target="../slideLayouts/slideLayout635.xml"/><Relationship Id="rId20" Type="http://schemas.openxmlformats.org/officeDocument/2006/relationships/slideLayout" Target="../slideLayouts/slideLayout634.xml"/><Relationship Id="rId2" Type="http://schemas.openxmlformats.org/officeDocument/2006/relationships/slideLayout" Target="../slideLayouts/slideLayout616.xml"/><Relationship Id="rId19" Type="http://schemas.openxmlformats.org/officeDocument/2006/relationships/slideLayout" Target="../slideLayouts/slideLayout633.xml"/><Relationship Id="rId18" Type="http://schemas.openxmlformats.org/officeDocument/2006/relationships/slideLayout" Target="../slideLayouts/slideLayout632.xml"/><Relationship Id="rId17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30.xml"/><Relationship Id="rId15" Type="http://schemas.openxmlformats.org/officeDocument/2006/relationships/slideLayout" Target="../slideLayouts/slideLayout629.xml"/><Relationship Id="rId14" Type="http://schemas.openxmlformats.org/officeDocument/2006/relationships/slideLayout" Target="../slideLayouts/slideLayout628.xml"/><Relationship Id="rId13" Type="http://schemas.openxmlformats.org/officeDocument/2006/relationships/slideLayout" Target="../slideLayouts/slideLayout627.xml"/><Relationship Id="rId12" Type="http://schemas.openxmlformats.org/officeDocument/2006/relationships/slideLayout" Target="../slideLayouts/slideLayout626.xml"/><Relationship Id="rId11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1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7.xml"/><Relationship Id="rId8" Type="http://schemas.openxmlformats.org/officeDocument/2006/relationships/slideLayout" Target="../slideLayouts/slideLayout676.xml"/><Relationship Id="rId7" Type="http://schemas.openxmlformats.org/officeDocument/2006/relationships/slideLayout" Target="../slideLayouts/slideLayout675.xml"/><Relationship Id="rId6" Type="http://schemas.openxmlformats.org/officeDocument/2006/relationships/slideLayout" Target="../slideLayouts/slideLayout674.xml"/><Relationship Id="rId59" Type="http://schemas.openxmlformats.org/officeDocument/2006/relationships/theme" Target="../theme/theme14.xml"/><Relationship Id="rId58" Type="http://schemas.openxmlformats.org/officeDocument/2006/relationships/vmlDrawing" Target="../drawings/vmlDrawing14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4.bin"/><Relationship Id="rId55" Type="http://schemas.openxmlformats.org/officeDocument/2006/relationships/tags" Target="../tags/tag14.xml"/><Relationship Id="rId54" Type="http://schemas.openxmlformats.org/officeDocument/2006/relationships/slideLayout" Target="../slideLayouts/slideLayout722.xml"/><Relationship Id="rId53" Type="http://schemas.openxmlformats.org/officeDocument/2006/relationships/slideLayout" Target="../slideLayouts/slideLayout721.xml"/><Relationship Id="rId52" Type="http://schemas.openxmlformats.org/officeDocument/2006/relationships/slideLayout" Target="../slideLayouts/slideLayout720.xml"/><Relationship Id="rId51" Type="http://schemas.openxmlformats.org/officeDocument/2006/relationships/slideLayout" Target="../slideLayouts/slideLayout719.xml"/><Relationship Id="rId50" Type="http://schemas.openxmlformats.org/officeDocument/2006/relationships/slideLayout" Target="../slideLayouts/slideLayout718.xml"/><Relationship Id="rId5" Type="http://schemas.openxmlformats.org/officeDocument/2006/relationships/slideLayout" Target="../slideLayouts/slideLayout673.xml"/><Relationship Id="rId49" Type="http://schemas.openxmlformats.org/officeDocument/2006/relationships/slideLayout" Target="../slideLayouts/slideLayout717.xml"/><Relationship Id="rId48" Type="http://schemas.openxmlformats.org/officeDocument/2006/relationships/slideLayout" Target="../slideLayouts/slideLayout716.xml"/><Relationship Id="rId47" Type="http://schemas.openxmlformats.org/officeDocument/2006/relationships/slideLayout" Target="../slideLayouts/slideLayout715.xml"/><Relationship Id="rId46" Type="http://schemas.openxmlformats.org/officeDocument/2006/relationships/slideLayout" Target="../slideLayouts/slideLayout714.xml"/><Relationship Id="rId45" Type="http://schemas.openxmlformats.org/officeDocument/2006/relationships/slideLayout" Target="../slideLayouts/slideLayout713.xml"/><Relationship Id="rId44" Type="http://schemas.openxmlformats.org/officeDocument/2006/relationships/slideLayout" Target="../slideLayouts/slideLayout712.xml"/><Relationship Id="rId43" Type="http://schemas.openxmlformats.org/officeDocument/2006/relationships/slideLayout" Target="../slideLayouts/slideLayout711.xml"/><Relationship Id="rId42" Type="http://schemas.openxmlformats.org/officeDocument/2006/relationships/slideLayout" Target="../slideLayouts/slideLayout710.xml"/><Relationship Id="rId41" Type="http://schemas.openxmlformats.org/officeDocument/2006/relationships/slideLayout" Target="../slideLayouts/slideLayout709.xml"/><Relationship Id="rId40" Type="http://schemas.openxmlformats.org/officeDocument/2006/relationships/slideLayout" Target="../slideLayouts/slideLayout708.xml"/><Relationship Id="rId4" Type="http://schemas.openxmlformats.org/officeDocument/2006/relationships/slideLayout" Target="../slideLayouts/slideLayout672.xml"/><Relationship Id="rId39" Type="http://schemas.openxmlformats.org/officeDocument/2006/relationships/slideLayout" Target="../slideLayouts/slideLayout707.xml"/><Relationship Id="rId38" Type="http://schemas.openxmlformats.org/officeDocument/2006/relationships/slideLayout" Target="../slideLayouts/slideLayout706.xml"/><Relationship Id="rId37" Type="http://schemas.openxmlformats.org/officeDocument/2006/relationships/slideLayout" Target="../slideLayouts/slideLayout705.xml"/><Relationship Id="rId36" Type="http://schemas.openxmlformats.org/officeDocument/2006/relationships/slideLayout" Target="../slideLayouts/slideLayout704.xml"/><Relationship Id="rId35" Type="http://schemas.openxmlformats.org/officeDocument/2006/relationships/slideLayout" Target="../slideLayouts/slideLayout703.xml"/><Relationship Id="rId34" Type="http://schemas.openxmlformats.org/officeDocument/2006/relationships/slideLayout" Target="../slideLayouts/slideLayout702.xml"/><Relationship Id="rId33" Type="http://schemas.openxmlformats.org/officeDocument/2006/relationships/slideLayout" Target="../slideLayouts/slideLayout701.xml"/><Relationship Id="rId32" Type="http://schemas.openxmlformats.org/officeDocument/2006/relationships/slideLayout" Target="../slideLayouts/slideLayout700.xml"/><Relationship Id="rId31" Type="http://schemas.openxmlformats.org/officeDocument/2006/relationships/slideLayout" Target="../slideLayouts/slideLayout699.xml"/><Relationship Id="rId30" Type="http://schemas.openxmlformats.org/officeDocument/2006/relationships/slideLayout" Target="../slideLayouts/slideLayout698.xml"/><Relationship Id="rId3" Type="http://schemas.openxmlformats.org/officeDocument/2006/relationships/slideLayout" Target="../slideLayouts/slideLayout671.xml"/><Relationship Id="rId29" Type="http://schemas.openxmlformats.org/officeDocument/2006/relationships/slideLayout" Target="../slideLayouts/slideLayout697.xml"/><Relationship Id="rId28" Type="http://schemas.openxmlformats.org/officeDocument/2006/relationships/slideLayout" Target="../slideLayouts/slideLayout696.xml"/><Relationship Id="rId27" Type="http://schemas.openxmlformats.org/officeDocument/2006/relationships/slideLayout" Target="../slideLayouts/slideLayout695.xml"/><Relationship Id="rId26" Type="http://schemas.openxmlformats.org/officeDocument/2006/relationships/slideLayout" Target="../slideLayouts/slideLayout694.xml"/><Relationship Id="rId25" Type="http://schemas.openxmlformats.org/officeDocument/2006/relationships/slideLayout" Target="../slideLayouts/slideLayout693.xml"/><Relationship Id="rId24" Type="http://schemas.openxmlformats.org/officeDocument/2006/relationships/slideLayout" Target="../slideLayouts/slideLayout692.xml"/><Relationship Id="rId23" Type="http://schemas.openxmlformats.org/officeDocument/2006/relationships/slideLayout" Target="../slideLayouts/slideLayout691.xml"/><Relationship Id="rId22" Type="http://schemas.openxmlformats.org/officeDocument/2006/relationships/slideLayout" Target="../slideLayouts/slideLayout690.xml"/><Relationship Id="rId21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88.xml"/><Relationship Id="rId2" Type="http://schemas.openxmlformats.org/officeDocument/2006/relationships/slideLayout" Target="../slideLayouts/slideLayout670.xml"/><Relationship Id="rId19" Type="http://schemas.openxmlformats.org/officeDocument/2006/relationships/slideLayout" Target="../slideLayouts/slideLayout687.xml"/><Relationship Id="rId18" Type="http://schemas.openxmlformats.org/officeDocument/2006/relationships/slideLayout" Target="../slideLayouts/slideLayout686.xml"/><Relationship Id="rId17" Type="http://schemas.openxmlformats.org/officeDocument/2006/relationships/slideLayout" Target="../slideLayouts/slideLayout685.xml"/><Relationship Id="rId16" Type="http://schemas.openxmlformats.org/officeDocument/2006/relationships/slideLayout" Target="../slideLayouts/slideLayout684.xml"/><Relationship Id="rId15" Type="http://schemas.openxmlformats.org/officeDocument/2006/relationships/slideLayout" Target="../slideLayouts/slideLayout683.xml"/><Relationship Id="rId14" Type="http://schemas.openxmlformats.org/officeDocument/2006/relationships/slideLayout" Target="../slideLayouts/slideLayout682.xml"/><Relationship Id="rId13" Type="http://schemas.openxmlformats.org/officeDocument/2006/relationships/slideLayout" Target="../slideLayouts/slideLayout681.xml"/><Relationship Id="rId12" Type="http://schemas.openxmlformats.org/officeDocument/2006/relationships/slideLayout" Target="../slideLayouts/slideLayout680.xml"/><Relationship Id="rId11" Type="http://schemas.openxmlformats.org/officeDocument/2006/relationships/slideLayout" Target="../slideLayouts/slideLayout679.xml"/><Relationship Id="rId10" Type="http://schemas.openxmlformats.org/officeDocument/2006/relationships/slideLayout" Target="../slideLayouts/slideLayout678.xml"/><Relationship Id="rId1" Type="http://schemas.openxmlformats.org/officeDocument/2006/relationships/slideLayout" Target="../slideLayouts/slideLayout669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1.xml"/><Relationship Id="rId8" Type="http://schemas.openxmlformats.org/officeDocument/2006/relationships/slideLayout" Target="../slideLayouts/slideLayout730.xml"/><Relationship Id="rId7" Type="http://schemas.openxmlformats.org/officeDocument/2006/relationships/slideLayout" Target="../slideLayouts/slideLayout729.xml"/><Relationship Id="rId6" Type="http://schemas.openxmlformats.org/officeDocument/2006/relationships/slideLayout" Target="../slideLayouts/slideLayout728.xml"/><Relationship Id="rId59" Type="http://schemas.openxmlformats.org/officeDocument/2006/relationships/theme" Target="../theme/theme15.xml"/><Relationship Id="rId58" Type="http://schemas.openxmlformats.org/officeDocument/2006/relationships/vmlDrawing" Target="../drawings/vmlDrawing15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5.bin"/><Relationship Id="rId55" Type="http://schemas.openxmlformats.org/officeDocument/2006/relationships/tags" Target="../tags/tag15.xml"/><Relationship Id="rId54" Type="http://schemas.openxmlformats.org/officeDocument/2006/relationships/slideLayout" Target="../slideLayouts/slideLayout776.xml"/><Relationship Id="rId53" Type="http://schemas.openxmlformats.org/officeDocument/2006/relationships/slideLayout" Target="../slideLayouts/slideLayout775.xml"/><Relationship Id="rId52" Type="http://schemas.openxmlformats.org/officeDocument/2006/relationships/slideLayout" Target="../slideLayouts/slideLayout774.xml"/><Relationship Id="rId51" Type="http://schemas.openxmlformats.org/officeDocument/2006/relationships/slideLayout" Target="../slideLayouts/slideLayout773.xml"/><Relationship Id="rId50" Type="http://schemas.openxmlformats.org/officeDocument/2006/relationships/slideLayout" Target="../slideLayouts/slideLayout772.xml"/><Relationship Id="rId5" Type="http://schemas.openxmlformats.org/officeDocument/2006/relationships/slideLayout" Target="../slideLayouts/slideLayout727.xml"/><Relationship Id="rId49" Type="http://schemas.openxmlformats.org/officeDocument/2006/relationships/slideLayout" Target="../slideLayouts/slideLayout771.xml"/><Relationship Id="rId48" Type="http://schemas.openxmlformats.org/officeDocument/2006/relationships/slideLayout" Target="../slideLayouts/slideLayout770.xml"/><Relationship Id="rId47" Type="http://schemas.openxmlformats.org/officeDocument/2006/relationships/slideLayout" Target="../slideLayouts/slideLayout769.xml"/><Relationship Id="rId46" Type="http://schemas.openxmlformats.org/officeDocument/2006/relationships/slideLayout" Target="../slideLayouts/slideLayout768.xml"/><Relationship Id="rId45" Type="http://schemas.openxmlformats.org/officeDocument/2006/relationships/slideLayout" Target="../slideLayouts/slideLayout767.xml"/><Relationship Id="rId44" Type="http://schemas.openxmlformats.org/officeDocument/2006/relationships/slideLayout" Target="../slideLayouts/slideLayout766.xml"/><Relationship Id="rId43" Type="http://schemas.openxmlformats.org/officeDocument/2006/relationships/slideLayout" Target="../slideLayouts/slideLayout765.xml"/><Relationship Id="rId42" Type="http://schemas.openxmlformats.org/officeDocument/2006/relationships/slideLayout" Target="../slideLayouts/slideLayout764.xml"/><Relationship Id="rId41" Type="http://schemas.openxmlformats.org/officeDocument/2006/relationships/slideLayout" Target="../slideLayouts/slideLayout763.xml"/><Relationship Id="rId40" Type="http://schemas.openxmlformats.org/officeDocument/2006/relationships/slideLayout" Target="../slideLayouts/slideLayout762.xml"/><Relationship Id="rId4" Type="http://schemas.openxmlformats.org/officeDocument/2006/relationships/slideLayout" Target="../slideLayouts/slideLayout726.xml"/><Relationship Id="rId39" Type="http://schemas.openxmlformats.org/officeDocument/2006/relationships/slideLayout" Target="../slideLayouts/slideLayout761.xml"/><Relationship Id="rId38" Type="http://schemas.openxmlformats.org/officeDocument/2006/relationships/slideLayout" Target="../slideLayouts/slideLayout760.xml"/><Relationship Id="rId37" Type="http://schemas.openxmlformats.org/officeDocument/2006/relationships/slideLayout" Target="../slideLayouts/slideLayout759.xml"/><Relationship Id="rId36" Type="http://schemas.openxmlformats.org/officeDocument/2006/relationships/slideLayout" Target="../slideLayouts/slideLayout758.xml"/><Relationship Id="rId35" Type="http://schemas.openxmlformats.org/officeDocument/2006/relationships/slideLayout" Target="../slideLayouts/slideLayout757.xml"/><Relationship Id="rId34" Type="http://schemas.openxmlformats.org/officeDocument/2006/relationships/slideLayout" Target="../slideLayouts/slideLayout756.xml"/><Relationship Id="rId33" Type="http://schemas.openxmlformats.org/officeDocument/2006/relationships/slideLayout" Target="../slideLayouts/slideLayout755.xml"/><Relationship Id="rId32" Type="http://schemas.openxmlformats.org/officeDocument/2006/relationships/slideLayout" Target="../slideLayouts/slideLayout754.xml"/><Relationship Id="rId31" Type="http://schemas.openxmlformats.org/officeDocument/2006/relationships/slideLayout" Target="../slideLayouts/slideLayout753.xml"/><Relationship Id="rId30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25.xml"/><Relationship Id="rId29" Type="http://schemas.openxmlformats.org/officeDocument/2006/relationships/slideLayout" Target="../slideLayouts/slideLayout751.xml"/><Relationship Id="rId28" Type="http://schemas.openxmlformats.org/officeDocument/2006/relationships/slideLayout" Target="../slideLayouts/slideLayout750.xml"/><Relationship Id="rId27" Type="http://schemas.openxmlformats.org/officeDocument/2006/relationships/slideLayout" Target="../slideLayouts/slideLayout749.xml"/><Relationship Id="rId26" Type="http://schemas.openxmlformats.org/officeDocument/2006/relationships/slideLayout" Target="../slideLayouts/slideLayout748.xml"/><Relationship Id="rId25" Type="http://schemas.openxmlformats.org/officeDocument/2006/relationships/slideLayout" Target="../slideLayouts/slideLayout747.xml"/><Relationship Id="rId24" Type="http://schemas.openxmlformats.org/officeDocument/2006/relationships/slideLayout" Target="../slideLayouts/slideLayout746.xml"/><Relationship Id="rId23" Type="http://schemas.openxmlformats.org/officeDocument/2006/relationships/slideLayout" Target="../slideLayouts/slideLayout745.xml"/><Relationship Id="rId22" Type="http://schemas.openxmlformats.org/officeDocument/2006/relationships/slideLayout" Target="../slideLayouts/slideLayout744.xml"/><Relationship Id="rId21" Type="http://schemas.openxmlformats.org/officeDocument/2006/relationships/slideLayout" Target="../slideLayouts/slideLayout743.xml"/><Relationship Id="rId20" Type="http://schemas.openxmlformats.org/officeDocument/2006/relationships/slideLayout" Target="../slideLayouts/slideLayout742.xml"/><Relationship Id="rId2" Type="http://schemas.openxmlformats.org/officeDocument/2006/relationships/slideLayout" Target="../slideLayouts/slideLayout724.xml"/><Relationship Id="rId19" Type="http://schemas.openxmlformats.org/officeDocument/2006/relationships/slideLayout" Target="../slideLayouts/slideLayout741.xml"/><Relationship Id="rId18" Type="http://schemas.openxmlformats.org/officeDocument/2006/relationships/slideLayout" Target="../slideLayouts/slideLayout740.xml"/><Relationship Id="rId17" Type="http://schemas.openxmlformats.org/officeDocument/2006/relationships/slideLayout" Target="../slideLayouts/slideLayout739.xml"/><Relationship Id="rId16" Type="http://schemas.openxmlformats.org/officeDocument/2006/relationships/slideLayout" Target="../slideLayouts/slideLayout738.xml"/><Relationship Id="rId15" Type="http://schemas.openxmlformats.org/officeDocument/2006/relationships/slideLayout" Target="../slideLayouts/slideLayout737.xml"/><Relationship Id="rId14" Type="http://schemas.openxmlformats.org/officeDocument/2006/relationships/slideLayout" Target="../slideLayouts/slideLayout736.xml"/><Relationship Id="rId13" Type="http://schemas.openxmlformats.org/officeDocument/2006/relationships/slideLayout" Target="../slideLayouts/slideLayout735.xml"/><Relationship Id="rId12" Type="http://schemas.openxmlformats.org/officeDocument/2006/relationships/slideLayout" Target="../slideLayouts/slideLayout734.xml"/><Relationship Id="rId11" Type="http://schemas.openxmlformats.org/officeDocument/2006/relationships/slideLayout" Target="../slideLayouts/slideLayout733.xml"/><Relationship Id="rId10" Type="http://schemas.openxmlformats.org/officeDocument/2006/relationships/slideLayout" Target="../slideLayouts/slideLayout732.xml"/><Relationship Id="rId1" Type="http://schemas.openxmlformats.org/officeDocument/2006/relationships/slideLayout" Target="../slideLayouts/slideLayout723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5.xml"/><Relationship Id="rId8" Type="http://schemas.openxmlformats.org/officeDocument/2006/relationships/slideLayout" Target="../slideLayouts/slideLayout784.xml"/><Relationship Id="rId7" Type="http://schemas.openxmlformats.org/officeDocument/2006/relationships/slideLayout" Target="../slideLayouts/slideLayout783.xml"/><Relationship Id="rId6" Type="http://schemas.openxmlformats.org/officeDocument/2006/relationships/slideLayout" Target="../slideLayouts/slideLayout782.xml"/><Relationship Id="rId59" Type="http://schemas.openxmlformats.org/officeDocument/2006/relationships/theme" Target="../theme/theme16.xml"/><Relationship Id="rId58" Type="http://schemas.openxmlformats.org/officeDocument/2006/relationships/vmlDrawing" Target="../drawings/vmlDrawing16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6.bin"/><Relationship Id="rId55" Type="http://schemas.openxmlformats.org/officeDocument/2006/relationships/tags" Target="../tags/tag16.xml"/><Relationship Id="rId54" Type="http://schemas.openxmlformats.org/officeDocument/2006/relationships/slideLayout" Target="../slideLayouts/slideLayout830.xml"/><Relationship Id="rId53" Type="http://schemas.openxmlformats.org/officeDocument/2006/relationships/slideLayout" Target="../slideLayouts/slideLayout829.xml"/><Relationship Id="rId52" Type="http://schemas.openxmlformats.org/officeDocument/2006/relationships/slideLayout" Target="../slideLayouts/slideLayout828.xml"/><Relationship Id="rId51" Type="http://schemas.openxmlformats.org/officeDocument/2006/relationships/slideLayout" Target="../slideLayouts/slideLayout827.xml"/><Relationship Id="rId50" Type="http://schemas.openxmlformats.org/officeDocument/2006/relationships/slideLayout" Target="../slideLayouts/slideLayout826.xml"/><Relationship Id="rId5" Type="http://schemas.openxmlformats.org/officeDocument/2006/relationships/slideLayout" Target="../slideLayouts/slideLayout781.xml"/><Relationship Id="rId49" Type="http://schemas.openxmlformats.org/officeDocument/2006/relationships/slideLayout" Target="../slideLayouts/slideLayout825.xml"/><Relationship Id="rId48" Type="http://schemas.openxmlformats.org/officeDocument/2006/relationships/slideLayout" Target="../slideLayouts/slideLayout824.xml"/><Relationship Id="rId47" Type="http://schemas.openxmlformats.org/officeDocument/2006/relationships/slideLayout" Target="../slideLayouts/slideLayout823.xml"/><Relationship Id="rId46" Type="http://schemas.openxmlformats.org/officeDocument/2006/relationships/slideLayout" Target="../slideLayouts/slideLayout822.xml"/><Relationship Id="rId45" Type="http://schemas.openxmlformats.org/officeDocument/2006/relationships/slideLayout" Target="../slideLayouts/slideLayout821.xml"/><Relationship Id="rId44" Type="http://schemas.openxmlformats.org/officeDocument/2006/relationships/slideLayout" Target="../slideLayouts/slideLayout820.xml"/><Relationship Id="rId43" Type="http://schemas.openxmlformats.org/officeDocument/2006/relationships/slideLayout" Target="../slideLayouts/slideLayout819.xml"/><Relationship Id="rId42" Type="http://schemas.openxmlformats.org/officeDocument/2006/relationships/slideLayout" Target="../slideLayouts/slideLayout818.xml"/><Relationship Id="rId41" Type="http://schemas.openxmlformats.org/officeDocument/2006/relationships/slideLayout" Target="../slideLayouts/slideLayout817.xml"/><Relationship Id="rId40" Type="http://schemas.openxmlformats.org/officeDocument/2006/relationships/slideLayout" Target="../slideLayouts/slideLayout816.xml"/><Relationship Id="rId4" Type="http://schemas.openxmlformats.org/officeDocument/2006/relationships/slideLayout" Target="../slideLayouts/slideLayout780.xml"/><Relationship Id="rId39" Type="http://schemas.openxmlformats.org/officeDocument/2006/relationships/slideLayout" Target="../slideLayouts/slideLayout815.xml"/><Relationship Id="rId38" Type="http://schemas.openxmlformats.org/officeDocument/2006/relationships/slideLayout" Target="../slideLayouts/slideLayout814.xml"/><Relationship Id="rId37" Type="http://schemas.openxmlformats.org/officeDocument/2006/relationships/slideLayout" Target="../slideLayouts/slideLayout813.xml"/><Relationship Id="rId36" Type="http://schemas.openxmlformats.org/officeDocument/2006/relationships/slideLayout" Target="../slideLayouts/slideLayout812.xml"/><Relationship Id="rId35" Type="http://schemas.openxmlformats.org/officeDocument/2006/relationships/slideLayout" Target="../slideLayouts/slideLayout811.xml"/><Relationship Id="rId34" Type="http://schemas.openxmlformats.org/officeDocument/2006/relationships/slideLayout" Target="../slideLayouts/slideLayout810.xml"/><Relationship Id="rId33" Type="http://schemas.openxmlformats.org/officeDocument/2006/relationships/slideLayout" Target="../slideLayouts/slideLayout809.xml"/><Relationship Id="rId32" Type="http://schemas.openxmlformats.org/officeDocument/2006/relationships/slideLayout" Target="../slideLayouts/slideLayout808.xml"/><Relationship Id="rId31" Type="http://schemas.openxmlformats.org/officeDocument/2006/relationships/slideLayout" Target="../slideLayouts/slideLayout807.xml"/><Relationship Id="rId30" Type="http://schemas.openxmlformats.org/officeDocument/2006/relationships/slideLayout" Target="../slideLayouts/slideLayout806.xml"/><Relationship Id="rId3" Type="http://schemas.openxmlformats.org/officeDocument/2006/relationships/slideLayout" Target="../slideLayouts/slideLayout779.xml"/><Relationship Id="rId29" Type="http://schemas.openxmlformats.org/officeDocument/2006/relationships/slideLayout" Target="../slideLayouts/slideLayout805.xml"/><Relationship Id="rId28" Type="http://schemas.openxmlformats.org/officeDocument/2006/relationships/slideLayout" Target="../slideLayouts/slideLayout804.xml"/><Relationship Id="rId27" Type="http://schemas.openxmlformats.org/officeDocument/2006/relationships/slideLayout" Target="../slideLayouts/slideLayout803.xml"/><Relationship Id="rId26" Type="http://schemas.openxmlformats.org/officeDocument/2006/relationships/slideLayout" Target="../slideLayouts/slideLayout802.xml"/><Relationship Id="rId25" Type="http://schemas.openxmlformats.org/officeDocument/2006/relationships/slideLayout" Target="../slideLayouts/slideLayout801.xml"/><Relationship Id="rId24" Type="http://schemas.openxmlformats.org/officeDocument/2006/relationships/slideLayout" Target="../slideLayouts/slideLayout800.xml"/><Relationship Id="rId23" Type="http://schemas.openxmlformats.org/officeDocument/2006/relationships/slideLayout" Target="../slideLayouts/slideLayout799.xml"/><Relationship Id="rId22" Type="http://schemas.openxmlformats.org/officeDocument/2006/relationships/slideLayout" Target="../slideLayouts/slideLayout798.xml"/><Relationship Id="rId21" Type="http://schemas.openxmlformats.org/officeDocument/2006/relationships/slideLayout" Target="../slideLayouts/slideLayout797.xml"/><Relationship Id="rId20" Type="http://schemas.openxmlformats.org/officeDocument/2006/relationships/slideLayout" Target="../slideLayouts/slideLayout796.xml"/><Relationship Id="rId2" Type="http://schemas.openxmlformats.org/officeDocument/2006/relationships/slideLayout" Target="../slideLayouts/slideLayout778.xml"/><Relationship Id="rId19" Type="http://schemas.openxmlformats.org/officeDocument/2006/relationships/slideLayout" Target="../slideLayouts/slideLayout795.xml"/><Relationship Id="rId18" Type="http://schemas.openxmlformats.org/officeDocument/2006/relationships/slideLayout" Target="../slideLayouts/slideLayout794.xml"/><Relationship Id="rId17" Type="http://schemas.openxmlformats.org/officeDocument/2006/relationships/slideLayout" Target="../slideLayouts/slideLayout793.xml"/><Relationship Id="rId16" Type="http://schemas.openxmlformats.org/officeDocument/2006/relationships/slideLayout" Target="../slideLayouts/slideLayout792.xml"/><Relationship Id="rId15" Type="http://schemas.openxmlformats.org/officeDocument/2006/relationships/slideLayout" Target="../slideLayouts/slideLayout791.xml"/><Relationship Id="rId14" Type="http://schemas.openxmlformats.org/officeDocument/2006/relationships/slideLayout" Target="../slideLayouts/slideLayout790.xml"/><Relationship Id="rId13" Type="http://schemas.openxmlformats.org/officeDocument/2006/relationships/slideLayout" Target="../slideLayouts/slideLayout789.xml"/><Relationship Id="rId12" Type="http://schemas.openxmlformats.org/officeDocument/2006/relationships/slideLayout" Target="../slideLayouts/slideLayout788.xml"/><Relationship Id="rId11" Type="http://schemas.openxmlformats.org/officeDocument/2006/relationships/slideLayout" Target="../slideLayouts/slideLayout787.xml"/><Relationship Id="rId10" Type="http://schemas.openxmlformats.org/officeDocument/2006/relationships/slideLayout" Target="../slideLayouts/slideLayout786.xml"/><Relationship Id="rId1" Type="http://schemas.openxmlformats.org/officeDocument/2006/relationships/slideLayout" Target="../slideLayouts/slideLayout777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9.xml"/><Relationship Id="rId8" Type="http://schemas.openxmlformats.org/officeDocument/2006/relationships/slideLayout" Target="../slideLayouts/slideLayout838.xml"/><Relationship Id="rId7" Type="http://schemas.openxmlformats.org/officeDocument/2006/relationships/slideLayout" Target="../slideLayouts/slideLayout837.xml"/><Relationship Id="rId6" Type="http://schemas.openxmlformats.org/officeDocument/2006/relationships/slideLayout" Target="../slideLayouts/slideLayout836.xml"/><Relationship Id="rId59" Type="http://schemas.openxmlformats.org/officeDocument/2006/relationships/theme" Target="../theme/theme17.xml"/><Relationship Id="rId58" Type="http://schemas.openxmlformats.org/officeDocument/2006/relationships/vmlDrawing" Target="../drawings/vmlDrawing17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7.bin"/><Relationship Id="rId55" Type="http://schemas.openxmlformats.org/officeDocument/2006/relationships/tags" Target="../tags/tag17.xml"/><Relationship Id="rId54" Type="http://schemas.openxmlformats.org/officeDocument/2006/relationships/slideLayout" Target="../slideLayouts/slideLayout884.xml"/><Relationship Id="rId53" Type="http://schemas.openxmlformats.org/officeDocument/2006/relationships/slideLayout" Target="../slideLayouts/slideLayout883.xml"/><Relationship Id="rId52" Type="http://schemas.openxmlformats.org/officeDocument/2006/relationships/slideLayout" Target="../slideLayouts/slideLayout882.xml"/><Relationship Id="rId51" Type="http://schemas.openxmlformats.org/officeDocument/2006/relationships/slideLayout" Target="../slideLayouts/slideLayout881.xml"/><Relationship Id="rId50" Type="http://schemas.openxmlformats.org/officeDocument/2006/relationships/slideLayout" Target="../slideLayouts/slideLayout880.xml"/><Relationship Id="rId5" Type="http://schemas.openxmlformats.org/officeDocument/2006/relationships/slideLayout" Target="../slideLayouts/slideLayout835.xml"/><Relationship Id="rId49" Type="http://schemas.openxmlformats.org/officeDocument/2006/relationships/slideLayout" Target="../slideLayouts/slideLayout879.xml"/><Relationship Id="rId48" Type="http://schemas.openxmlformats.org/officeDocument/2006/relationships/slideLayout" Target="../slideLayouts/slideLayout878.xml"/><Relationship Id="rId47" Type="http://schemas.openxmlformats.org/officeDocument/2006/relationships/slideLayout" Target="../slideLayouts/slideLayout877.xml"/><Relationship Id="rId46" Type="http://schemas.openxmlformats.org/officeDocument/2006/relationships/slideLayout" Target="../slideLayouts/slideLayout876.xml"/><Relationship Id="rId45" Type="http://schemas.openxmlformats.org/officeDocument/2006/relationships/slideLayout" Target="../slideLayouts/slideLayout875.xml"/><Relationship Id="rId44" Type="http://schemas.openxmlformats.org/officeDocument/2006/relationships/slideLayout" Target="../slideLayouts/slideLayout874.xml"/><Relationship Id="rId43" Type="http://schemas.openxmlformats.org/officeDocument/2006/relationships/slideLayout" Target="../slideLayouts/slideLayout873.xml"/><Relationship Id="rId42" Type="http://schemas.openxmlformats.org/officeDocument/2006/relationships/slideLayout" Target="../slideLayouts/slideLayout872.xml"/><Relationship Id="rId41" Type="http://schemas.openxmlformats.org/officeDocument/2006/relationships/slideLayout" Target="../slideLayouts/slideLayout871.xml"/><Relationship Id="rId40" Type="http://schemas.openxmlformats.org/officeDocument/2006/relationships/slideLayout" Target="../slideLayouts/slideLayout870.xml"/><Relationship Id="rId4" Type="http://schemas.openxmlformats.org/officeDocument/2006/relationships/slideLayout" Target="../slideLayouts/slideLayout834.xml"/><Relationship Id="rId39" Type="http://schemas.openxmlformats.org/officeDocument/2006/relationships/slideLayout" Target="../slideLayouts/slideLayout869.xml"/><Relationship Id="rId38" Type="http://schemas.openxmlformats.org/officeDocument/2006/relationships/slideLayout" Target="../slideLayouts/slideLayout868.xml"/><Relationship Id="rId37" Type="http://schemas.openxmlformats.org/officeDocument/2006/relationships/slideLayout" Target="../slideLayouts/slideLayout867.xml"/><Relationship Id="rId36" Type="http://schemas.openxmlformats.org/officeDocument/2006/relationships/slideLayout" Target="../slideLayouts/slideLayout866.xml"/><Relationship Id="rId35" Type="http://schemas.openxmlformats.org/officeDocument/2006/relationships/slideLayout" Target="../slideLayouts/slideLayout865.xml"/><Relationship Id="rId34" Type="http://schemas.openxmlformats.org/officeDocument/2006/relationships/slideLayout" Target="../slideLayouts/slideLayout864.xml"/><Relationship Id="rId33" Type="http://schemas.openxmlformats.org/officeDocument/2006/relationships/slideLayout" Target="../slideLayouts/slideLayout863.xml"/><Relationship Id="rId32" Type="http://schemas.openxmlformats.org/officeDocument/2006/relationships/slideLayout" Target="../slideLayouts/slideLayout862.xml"/><Relationship Id="rId31" Type="http://schemas.openxmlformats.org/officeDocument/2006/relationships/slideLayout" Target="../slideLayouts/slideLayout861.xml"/><Relationship Id="rId30" Type="http://schemas.openxmlformats.org/officeDocument/2006/relationships/slideLayout" Target="../slideLayouts/slideLayout860.xml"/><Relationship Id="rId3" Type="http://schemas.openxmlformats.org/officeDocument/2006/relationships/slideLayout" Target="../slideLayouts/slideLayout833.xml"/><Relationship Id="rId29" Type="http://schemas.openxmlformats.org/officeDocument/2006/relationships/slideLayout" Target="../slideLayouts/slideLayout859.xml"/><Relationship Id="rId28" Type="http://schemas.openxmlformats.org/officeDocument/2006/relationships/slideLayout" Target="../slideLayouts/slideLayout858.xml"/><Relationship Id="rId27" Type="http://schemas.openxmlformats.org/officeDocument/2006/relationships/slideLayout" Target="../slideLayouts/slideLayout857.xml"/><Relationship Id="rId26" Type="http://schemas.openxmlformats.org/officeDocument/2006/relationships/slideLayout" Target="../slideLayouts/slideLayout856.xml"/><Relationship Id="rId25" Type="http://schemas.openxmlformats.org/officeDocument/2006/relationships/slideLayout" Target="../slideLayouts/slideLayout855.xml"/><Relationship Id="rId24" Type="http://schemas.openxmlformats.org/officeDocument/2006/relationships/slideLayout" Target="../slideLayouts/slideLayout854.xml"/><Relationship Id="rId23" Type="http://schemas.openxmlformats.org/officeDocument/2006/relationships/slideLayout" Target="../slideLayouts/slideLayout853.xml"/><Relationship Id="rId22" Type="http://schemas.openxmlformats.org/officeDocument/2006/relationships/slideLayout" Target="../slideLayouts/slideLayout852.xml"/><Relationship Id="rId21" Type="http://schemas.openxmlformats.org/officeDocument/2006/relationships/slideLayout" Target="../slideLayouts/slideLayout851.xml"/><Relationship Id="rId20" Type="http://schemas.openxmlformats.org/officeDocument/2006/relationships/slideLayout" Target="../slideLayouts/slideLayout850.xml"/><Relationship Id="rId2" Type="http://schemas.openxmlformats.org/officeDocument/2006/relationships/slideLayout" Target="../slideLayouts/slideLayout832.xml"/><Relationship Id="rId19" Type="http://schemas.openxmlformats.org/officeDocument/2006/relationships/slideLayout" Target="../slideLayouts/slideLayout849.xml"/><Relationship Id="rId18" Type="http://schemas.openxmlformats.org/officeDocument/2006/relationships/slideLayout" Target="../slideLayouts/slideLayout848.xml"/><Relationship Id="rId17" Type="http://schemas.openxmlformats.org/officeDocument/2006/relationships/slideLayout" Target="../slideLayouts/slideLayout847.xml"/><Relationship Id="rId16" Type="http://schemas.openxmlformats.org/officeDocument/2006/relationships/slideLayout" Target="../slideLayouts/slideLayout846.xml"/><Relationship Id="rId15" Type="http://schemas.openxmlformats.org/officeDocument/2006/relationships/slideLayout" Target="../slideLayouts/slideLayout845.xml"/><Relationship Id="rId14" Type="http://schemas.openxmlformats.org/officeDocument/2006/relationships/slideLayout" Target="../slideLayouts/slideLayout844.xml"/><Relationship Id="rId13" Type="http://schemas.openxmlformats.org/officeDocument/2006/relationships/slideLayout" Target="../slideLayouts/slideLayout843.xml"/><Relationship Id="rId12" Type="http://schemas.openxmlformats.org/officeDocument/2006/relationships/slideLayout" Target="../slideLayouts/slideLayout842.xml"/><Relationship Id="rId11" Type="http://schemas.openxmlformats.org/officeDocument/2006/relationships/slideLayout" Target="../slideLayouts/slideLayout841.xml"/><Relationship Id="rId10" Type="http://schemas.openxmlformats.org/officeDocument/2006/relationships/slideLayout" Target="../slideLayouts/slideLayout840.xml"/><Relationship Id="rId1" Type="http://schemas.openxmlformats.org/officeDocument/2006/relationships/slideLayout" Target="../slideLayouts/slideLayout831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3.xml"/><Relationship Id="rId8" Type="http://schemas.openxmlformats.org/officeDocument/2006/relationships/slideLayout" Target="../slideLayouts/slideLayout892.xml"/><Relationship Id="rId7" Type="http://schemas.openxmlformats.org/officeDocument/2006/relationships/slideLayout" Target="../slideLayouts/slideLayout891.xml"/><Relationship Id="rId6" Type="http://schemas.openxmlformats.org/officeDocument/2006/relationships/slideLayout" Target="../slideLayouts/slideLayout890.xml"/><Relationship Id="rId59" Type="http://schemas.openxmlformats.org/officeDocument/2006/relationships/theme" Target="../theme/theme18.xml"/><Relationship Id="rId58" Type="http://schemas.openxmlformats.org/officeDocument/2006/relationships/vmlDrawing" Target="../drawings/vmlDrawing18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8.bin"/><Relationship Id="rId55" Type="http://schemas.openxmlformats.org/officeDocument/2006/relationships/tags" Target="../tags/tag18.xml"/><Relationship Id="rId54" Type="http://schemas.openxmlformats.org/officeDocument/2006/relationships/slideLayout" Target="../slideLayouts/slideLayout938.xml"/><Relationship Id="rId53" Type="http://schemas.openxmlformats.org/officeDocument/2006/relationships/slideLayout" Target="../slideLayouts/slideLayout937.xml"/><Relationship Id="rId52" Type="http://schemas.openxmlformats.org/officeDocument/2006/relationships/slideLayout" Target="../slideLayouts/slideLayout936.xml"/><Relationship Id="rId51" Type="http://schemas.openxmlformats.org/officeDocument/2006/relationships/slideLayout" Target="../slideLayouts/slideLayout935.xml"/><Relationship Id="rId50" Type="http://schemas.openxmlformats.org/officeDocument/2006/relationships/slideLayout" Target="../slideLayouts/slideLayout934.xml"/><Relationship Id="rId5" Type="http://schemas.openxmlformats.org/officeDocument/2006/relationships/slideLayout" Target="../slideLayouts/slideLayout889.xml"/><Relationship Id="rId49" Type="http://schemas.openxmlformats.org/officeDocument/2006/relationships/slideLayout" Target="../slideLayouts/slideLayout933.xml"/><Relationship Id="rId48" Type="http://schemas.openxmlformats.org/officeDocument/2006/relationships/slideLayout" Target="../slideLayouts/slideLayout932.xml"/><Relationship Id="rId47" Type="http://schemas.openxmlformats.org/officeDocument/2006/relationships/slideLayout" Target="../slideLayouts/slideLayout931.xml"/><Relationship Id="rId46" Type="http://schemas.openxmlformats.org/officeDocument/2006/relationships/slideLayout" Target="../slideLayouts/slideLayout930.xml"/><Relationship Id="rId45" Type="http://schemas.openxmlformats.org/officeDocument/2006/relationships/slideLayout" Target="../slideLayouts/slideLayout929.xml"/><Relationship Id="rId44" Type="http://schemas.openxmlformats.org/officeDocument/2006/relationships/slideLayout" Target="../slideLayouts/slideLayout928.xml"/><Relationship Id="rId43" Type="http://schemas.openxmlformats.org/officeDocument/2006/relationships/slideLayout" Target="../slideLayouts/slideLayout927.xml"/><Relationship Id="rId42" Type="http://schemas.openxmlformats.org/officeDocument/2006/relationships/slideLayout" Target="../slideLayouts/slideLayout926.xml"/><Relationship Id="rId41" Type="http://schemas.openxmlformats.org/officeDocument/2006/relationships/slideLayout" Target="../slideLayouts/slideLayout925.xml"/><Relationship Id="rId40" Type="http://schemas.openxmlformats.org/officeDocument/2006/relationships/slideLayout" Target="../slideLayouts/slideLayout924.xml"/><Relationship Id="rId4" Type="http://schemas.openxmlformats.org/officeDocument/2006/relationships/slideLayout" Target="../slideLayouts/slideLayout888.xml"/><Relationship Id="rId39" Type="http://schemas.openxmlformats.org/officeDocument/2006/relationships/slideLayout" Target="../slideLayouts/slideLayout923.xml"/><Relationship Id="rId38" Type="http://schemas.openxmlformats.org/officeDocument/2006/relationships/slideLayout" Target="../slideLayouts/slideLayout922.xml"/><Relationship Id="rId37" Type="http://schemas.openxmlformats.org/officeDocument/2006/relationships/slideLayout" Target="../slideLayouts/slideLayout921.xml"/><Relationship Id="rId36" Type="http://schemas.openxmlformats.org/officeDocument/2006/relationships/slideLayout" Target="../slideLayouts/slideLayout920.xml"/><Relationship Id="rId35" Type="http://schemas.openxmlformats.org/officeDocument/2006/relationships/slideLayout" Target="../slideLayouts/slideLayout919.xml"/><Relationship Id="rId34" Type="http://schemas.openxmlformats.org/officeDocument/2006/relationships/slideLayout" Target="../slideLayouts/slideLayout918.xml"/><Relationship Id="rId33" Type="http://schemas.openxmlformats.org/officeDocument/2006/relationships/slideLayout" Target="../slideLayouts/slideLayout917.xml"/><Relationship Id="rId32" Type="http://schemas.openxmlformats.org/officeDocument/2006/relationships/slideLayout" Target="../slideLayouts/slideLayout916.xml"/><Relationship Id="rId31" Type="http://schemas.openxmlformats.org/officeDocument/2006/relationships/slideLayout" Target="../slideLayouts/slideLayout915.xml"/><Relationship Id="rId30" Type="http://schemas.openxmlformats.org/officeDocument/2006/relationships/slideLayout" Target="../slideLayouts/slideLayout914.xml"/><Relationship Id="rId3" Type="http://schemas.openxmlformats.org/officeDocument/2006/relationships/slideLayout" Target="../slideLayouts/slideLayout887.xml"/><Relationship Id="rId29" Type="http://schemas.openxmlformats.org/officeDocument/2006/relationships/slideLayout" Target="../slideLayouts/slideLayout913.xml"/><Relationship Id="rId28" Type="http://schemas.openxmlformats.org/officeDocument/2006/relationships/slideLayout" Target="../slideLayouts/slideLayout912.xml"/><Relationship Id="rId27" Type="http://schemas.openxmlformats.org/officeDocument/2006/relationships/slideLayout" Target="../slideLayouts/slideLayout911.xml"/><Relationship Id="rId26" Type="http://schemas.openxmlformats.org/officeDocument/2006/relationships/slideLayout" Target="../slideLayouts/slideLayout910.xml"/><Relationship Id="rId25" Type="http://schemas.openxmlformats.org/officeDocument/2006/relationships/slideLayout" Target="../slideLayouts/slideLayout909.xml"/><Relationship Id="rId24" Type="http://schemas.openxmlformats.org/officeDocument/2006/relationships/slideLayout" Target="../slideLayouts/slideLayout908.xml"/><Relationship Id="rId23" Type="http://schemas.openxmlformats.org/officeDocument/2006/relationships/slideLayout" Target="../slideLayouts/slideLayout907.xml"/><Relationship Id="rId22" Type="http://schemas.openxmlformats.org/officeDocument/2006/relationships/slideLayout" Target="../slideLayouts/slideLayout906.xml"/><Relationship Id="rId21" Type="http://schemas.openxmlformats.org/officeDocument/2006/relationships/slideLayout" Target="../slideLayouts/slideLayout905.xml"/><Relationship Id="rId20" Type="http://schemas.openxmlformats.org/officeDocument/2006/relationships/slideLayout" Target="../slideLayouts/slideLayout904.xml"/><Relationship Id="rId2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903.xml"/><Relationship Id="rId18" Type="http://schemas.openxmlformats.org/officeDocument/2006/relationships/slideLayout" Target="../slideLayouts/slideLayout902.xml"/><Relationship Id="rId17" Type="http://schemas.openxmlformats.org/officeDocument/2006/relationships/slideLayout" Target="../slideLayouts/slideLayout901.xml"/><Relationship Id="rId16" Type="http://schemas.openxmlformats.org/officeDocument/2006/relationships/slideLayout" Target="../slideLayouts/slideLayout900.xml"/><Relationship Id="rId15" Type="http://schemas.openxmlformats.org/officeDocument/2006/relationships/slideLayout" Target="../slideLayouts/slideLayout899.xml"/><Relationship Id="rId14" Type="http://schemas.openxmlformats.org/officeDocument/2006/relationships/slideLayout" Target="../slideLayouts/slideLayout898.xml"/><Relationship Id="rId13" Type="http://schemas.openxmlformats.org/officeDocument/2006/relationships/slideLayout" Target="../slideLayouts/slideLayout897.xml"/><Relationship Id="rId12" Type="http://schemas.openxmlformats.org/officeDocument/2006/relationships/slideLayout" Target="../slideLayouts/slideLayout896.xml"/><Relationship Id="rId11" Type="http://schemas.openxmlformats.org/officeDocument/2006/relationships/slideLayout" Target="../slideLayouts/slideLayout895.xml"/><Relationship Id="rId10" Type="http://schemas.openxmlformats.org/officeDocument/2006/relationships/slideLayout" Target="../slideLayouts/slideLayout894.xml"/><Relationship Id="rId1" Type="http://schemas.openxmlformats.org/officeDocument/2006/relationships/slideLayout" Target="../slideLayouts/slideLayout885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7.xml"/><Relationship Id="rId8" Type="http://schemas.openxmlformats.org/officeDocument/2006/relationships/slideLayout" Target="../slideLayouts/slideLayout946.xml"/><Relationship Id="rId7" Type="http://schemas.openxmlformats.org/officeDocument/2006/relationships/slideLayout" Target="../slideLayouts/slideLayout945.xml"/><Relationship Id="rId6" Type="http://schemas.openxmlformats.org/officeDocument/2006/relationships/slideLayout" Target="../slideLayouts/slideLayout944.xml"/><Relationship Id="rId59" Type="http://schemas.openxmlformats.org/officeDocument/2006/relationships/theme" Target="../theme/theme19.xml"/><Relationship Id="rId58" Type="http://schemas.openxmlformats.org/officeDocument/2006/relationships/vmlDrawing" Target="../drawings/vmlDrawing19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19.bin"/><Relationship Id="rId55" Type="http://schemas.openxmlformats.org/officeDocument/2006/relationships/tags" Target="../tags/tag19.xml"/><Relationship Id="rId54" Type="http://schemas.openxmlformats.org/officeDocument/2006/relationships/slideLayout" Target="../slideLayouts/slideLayout992.xml"/><Relationship Id="rId53" Type="http://schemas.openxmlformats.org/officeDocument/2006/relationships/slideLayout" Target="../slideLayouts/slideLayout991.xml"/><Relationship Id="rId52" Type="http://schemas.openxmlformats.org/officeDocument/2006/relationships/slideLayout" Target="../slideLayouts/slideLayout990.xml"/><Relationship Id="rId51" Type="http://schemas.openxmlformats.org/officeDocument/2006/relationships/slideLayout" Target="../slideLayouts/slideLayout989.xml"/><Relationship Id="rId50" Type="http://schemas.openxmlformats.org/officeDocument/2006/relationships/slideLayout" Target="../slideLayouts/slideLayout988.xml"/><Relationship Id="rId5" Type="http://schemas.openxmlformats.org/officeDocument/2006/relationships/slideLayout" Target="../slideLayouts/slideLayout943.xml"/><Relationship Id="rId49" Type="http://schemas.openxmlformats.org/officeDocument/2006/relationships/slideLayout" Target="../slideLayouts/slideLayout987.xml"/><Relationship Id="rId48" Type="http://schemas.openxmlformats.org/officeDocument/2006/relationships/slideLayout" Target="../slideLayouts/slideLayout986.xml"/><Relationship Id="rId47" Type="http://schemas.openxmlformats.org/officeDocument/2006/relationships/slideLayout" Target="../slideLayouts/slideLayout985.xml"/><Relationship Id="rId46" Type="http://schemas.openxmlformats.org/officeDocument/2006/relationships/slideLayout" Target="../slideLayouts/slideLayout984.xml"/><Relationship Id="rId45" Type="http://schemas.openxmlformats.org/officeDocument/2006/relationships/slideLayout" Target="../slideLayouts/slideLayout983.xml"/><Relationship Id="rId44" Type="http://schemas.openxmlformats.org/officeDocument/2006/relationships/slideLayout" Target="../slideLayouts/slideLayout982.xml"/><Relationship Id="rId43" Type="http://schemas.openxmlformats.org/officeDocument/2006/relationships/slideLayout" Target="../slideLayouts/slideLayout981.xml"/><Relationship Id="rId42" Type="http://schemas.openxmlformats.org/officeDocument/2006/relationships/slideLayout" Target="../slideLayouts/slideLayout980.xml"/><Relationship Id="rId41" Type="http://schemas.openxmlformats.org/officeDocument/2006/relationships/slideLayout" Target="../slideLayouts/slideLayout979.xml"/><Relationship Id="rId40" Type="http://schemas.openxmlformats.org/officeDocument/2006/relationships/slideLayout" Target="../slideLayouts/slideLayout978.xml"/><Relationship Id="rId4" Type="http://schemas.openxmlformats.org/officeDocument/2006/relationships/slideLayout" Target="../slideLayouts/slideLayout942.xml"/><Relationship Id="rId39" Type="http://schemas.openxmlformats.org/officeDocument/2006/relationships/slideLayout" Target="../slideLayouts/slideLayout977.xml"/><Relationship Id="rId38" Type="http://schemas.openxmlformats.org/officeDocument/2006/relationships/slideLayout" Target="../slideLayouts/slideLayout976.xml"/><Relationship Id="rId37" Type="http://schemas.openxmlformats.org/officeDocument/2006/relationships/slideLayout" Target="../slideLayouts/slideLayout975.xml"/><Relationship Id="rId36" Type="http://schemas.openxmlformats.org/officeDocument/2006/relationships/slideLayout" Target="../slideLayouts/slideLayout974.xml"/><Relationship Id="rId35" Type="http://schemas.openxmlformats.org/officeDocument/2006/relationships/slideLayout" Target="../slideLayouts/slideLayout973.xml"/><Relationship Id="rId34" Type="http://schemas.openxmlformats.org/officeDocument/2006/relationships/slideLayout" Target="../slideLayouts/slideLayout972.xml"/><Relationship Id="rId33" Type="http://schemas.openxmlformats.org/officeDocument/2006/relationships/slideLayout" Target="../slideLayouts/slideLayout971.xml"/><Relationship Id="rId32" Type="http://schemas.openxmlformats.org/officeDocument/2006/relationships/slideLayout" Target="../slideLayouts/slideLayout970.xml"/><Relationship Id="rId31" Type="http://schemas.openxmlformats.org/officeDocument/2006/relationships/slideLayout" Target="../slideLayouts/slideLayout969.xml"/><Relationship Id="rId30" Type="http://schemas.openxmlformats.org/officeDocument/2006/relationships/slideLayout" Target="../slideLayouts/slideLayout968.xml"/><Relationship Id="rId3" Type="http://schemas.openxmlformats.org/officeDocument/2006/relationships/slideLayout" Target="../slideLayouts/slideLayout941.xml"/><Relationship Id="rId29" Type="http://schemas.openxmlformats.org/officeDocument/2006/relationships/slideLayout" Target="../slideLayouts/slideLayout967.xml"/><Relationship Id="rId28" Type="http://schemas.openxmlformats.org/officeDocument/2006/relationships/slideLayout" Target="../slideLayouts/slideLayout966.xml"/><Relationship Id="rId27" Type="http://schemas.openxmlformats.org/officeDocument/2006/relationships/slideLayout" Target="../slideLayouts/slideLayout965.xml"/><Relationship Id="rId26" Type="http://schemas.openxmlformats.org/officeDocument/2006/relationships/slideLayout" Target="../slideLayouts/slideLayout964.xml"/><Relationship Id="rId25" Type="http://schemas.openxmlformats.org/officeDocument/2006/relationships/slideLayout" Target="../slideLayouts/slideLayout963.xml"/><Relationship Id="rId24" Type="http://schemas.openxmlformats.org/officeDocument/2006/relationships/slideLayout" Target="../slideLayouts/slideLayout962.xml"/><Relationship Id="rId23" Type="http://schemas.openxmlformats.org/officeDocument/2006/relationships/slideLayout" Target="../slideLayouts/slideLayout961.xml"/><Relationship Id="rId22" Type="http://schemas.openxmlformats.org/officeDocument/2006/relationships/slideLayout" Target="../slideLayouts/slideLayout960.xml"/><Relationship Id="rId21" Type="http://schemas.openxmlformats.org/officeDocument/2006/relationships/slideLayout" Target="../slideLayouts/slideLayout959.xml"/><Relationship Id="rId20" Type="http://schemas.openxmlformats.org/officeDocument/2006/relationships/slideLayout" Target="../slideLayouts/slideLayout958.xml"/><Relationship Id="rId2" Type="http://schemas.openxmlformats.org/officeDocument/2006/relationships/slideLayout" Target="../slideLayouts/slideLayout940.xml"/><Relationship Id="rId19" Type="http://schemas.openxmlformats.org/officeDocument/2006/relationships/slideLayout" Target="../slideLayouts/slideLayout957.xml"/><Relationship Id="rId18" Type="http://schemas.openxmlformats.org/officeDocument/2006/relationships/slideLayout" Target="../slideLayouts/slideLayout956.xml"/><Relationship Id="rId17" Type="http://schemas.openxmlformats.org/officeDocument/2006/relationships/slideLayout" Target="../slideLayouts/slideLayout955.xml"/><Relationship Id="rId16" Type="http://schemas.openxmlformats.org/officeDocument/2006/relationships/slideLayout" Target="../slideLayouts/slideLayout954.xml"/><Relationship Id="rId15" Type="http://schemas.openxmlformats.org/officeDocument/2006/relationships/slideLayout" Target="../slideLayouts/slideLayout953.xml"/><Relationship Id="rId14" Type="http://schemas.openxmlformats.org/officeDocument/2006/relationships/slideLayout" Target="../slideLayouts/slideLayout952.xml"/><Relationship Id="rId13" Type="http://schemas.openxmlformats.org/officeDocument/2006/relationships/slideLayout" Target="../slideLayouts/slideLayout951.xml"/><Relationship Id="rId12" Type="http://schemas.openxmlformats.org/officeDocument/2006/relationships/slideLayout" Target="../slideLayouts/slideLayout950.xml"/><Relationship Id="rId11" Type="http://schemas.openxmlformats.org/officeDocument/2006/relationships/slideLayout" Target="../slideLayouts/slideLayout949.xml"/><Relationship Id="rId10" Type="http://schemas.openxmlformats.org/officeDocument/2006/relationships/slideLayout" Target="../slideLayouts/slideLayout948.xml"/><Relationship Id="rId1" Type="http://schemas.openxmlformats.org/officeDocument/2006/relationships/slideLayout" Target="../slideLayouts/slideLayout93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9" Type="http://schemas.openxmlformats.org/officeDocument/2006/relationships/theme" Target="../theme/theme2.xml"/><Relationship Id="rId58" Type="http://schemas.openxmlformats.org/officeDocument/2006/relationships/vmlDrawing" Target="../drawings/vmlDrawing1.vml"/><Relationship Id="rId57" Type="http://schemas.openxmlformats.org/officeDocument/2006/relationships/image" Target="../media/image30.emf"/><Relationship Id="rId56" Type="http://schemas.openxmlformats.org/officeDocument/2006/relationships/oleObject" Target="../embeddings/oleObject1.bin"/><Relationship Id="rId55" Type="http://schemas.openxmlformats.org/officeDocument/2006/relationships/tags" Target="../tags/tag1.xml"/><Relationship Id="rId54" Type="http://schemas.openxmlformats.org/officeDocument/2006/relationships/slideLayout" Target="../slideLayouts/slideLayout108.xml"/><Relationship Id="rId53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3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1.xml"/><Relationship Id="rId8" Type="http://schemas.openxmlformats.org/officeDocument/2006/relationships/slideLayout" Target="../slideLayouts/slideLayout1000.xml"/><Relationship Id="rId7" Type="http://schemas.openxmlformats.org/officeDocument/2006/relationships/slideLayout" Target="../slideLayouts/slideLayout999.xml"/><Relationship Id="rId6" Type="http://schemas.openxmlformats.org/officeDocument/2006/relationships/slideLayout" Target="../slideLayouts/slideLayout998.xml"/><Relationship Id="rId59" Type="http://schemas.openxmlformats.org/officeDocument/2006/relationships/theme" Target="../theme/theme20.xml"/><Relationship Id="rId58" Type="http://schemas.openxmlformats.org/officeDocument/2006/relationships/vmlDrawing" Target="../drawings/vmlDrawing20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20.bin"/><Relationship Id="rId55" Type="http://schemas.openxmlformats.org/officeDocument/2006/relationships/tags" Target="../tags/tag20.xml"/><Relationship Id="rId54" Type="http://schemas.openxmlformats.org/officeDocument/2006/relationships/slideLayout" Target="../slideLayouts/slideLayout1046.xml"/><Relationship Id="rId53" Type="http://schemas.openxmlformats.org/officeDocument/2006/relationships/slideLayout" Target="../slideLayouts/slideLayout1045.xml"/><Relationship Id="rId52" Type="http://schemas.openxmlformats.org/officeDocument/2006/relationships/slideLayout" Target="../slideLayouts/slideLayout1044.xml"/><Relationship Id="rId51" Type="http://schemas.openxmlformats.org/officeDocument/2006/relationships/slideLayout" Target="../slideLayouts/slideLayout1043.xml"/><Relationship Id="rId50" Type="http://schemas.openxmlformats.org/officeDocument/2006/relationships/slideLayout" Target="../slideLayouts/slideLayout1042.xml"/><Relationship Id="rId5" Type="http://schemas.openxmlformats.org/officeDocument/2006/relationships/slideLayout" Target="../slideLayouts/slideLayout997.xml"/><Relationship Id="rId49" Type="http://schemas.openxmlformats.org/officeDocument/2006/relationships/slideLayout" Target="../slideLayouts/slideLayout1041.xml"/><Relationship Id="rId48" Type="http://schemas.openxmlformats.org/officeDocument/2006/relationships/slideLayout" Target="../slideLayouts/slideLayout1040.xml"/><Relationship Id="rId47" Type="http://schemas.openxmlformats.org/officeDocument/2006/relationships/slideLayout" Target="../slideLayouts/slideLayout1039.xml"/><Relationship Id="rId46" Type="http://schemas.openxmlformats.org/officeDocument/2006/relationships/slideLayout" Target="../slideLayouts/slideLayout1038.xml"/><Relationship Id="rId45" Type="http://schemas.openxmlformats.org/officeDocument/2006/relationships/slideLayout" Target="../slideLayouts/slideLayout1037.xml"/><Relationship Id="rId44" Type="http://schemas.openxmlformats.org/officeDocument/2006/relationships/slideLayout" Target="../slideLayouts/slideLayout1036.xml"/><Relationship Id="rId43" Type="http://schemas.openxmlformats.org/officeDocument/2006/relationships/slideLayout" Target="../slideLayouts/slideLayout1035.xml"/><Relationship Id="rId42" Type="http://schemas.openxmlformats.org/officeDocument/2006/relationships/slideLayout" Target="../slideLayouts/slideLayout1034.xml"/><Relationship Id="rId41" Type="http://schemas.openxmlformats.org/officeDocument/2006/relationships/slideLayout" Target="../slideLayouts/slideLayout1033.xml"/><Relationship Id="rId40" Type="http://schemas.openxmlformats.org/officeDocument/2006/relationships/slideLayout" Target="../slideLayouts/slideLayout1032.xml"/><Relationship Id="rId4" Type="http://schemas.openxmlformats.org/officeDocument/2006/relationships/slideLayout" Target="../slideLayouts/slideLayout996.xml"/><Relationship Id="rId39" Type="http://schemas.openxmlformats.org/officeDocument/2006/relationships/slideLayout" Target="../slideLayouts/slideLayout1031.xml"/><Relationship Id="rId38" Type="http://schemas.openxmlformats.org/officeDocument/2006/relationships/slideLayout" Target="../slideLayouts/slideLayout1030.xml"/><Relationship Id="rId37" Type="http://schemas.openxmlformats.org/officeDocument/2006/relationships/slideLayout" Target="../slideLayouts/slideLayout1029.xml"/><Relationship Id="rId36" Type="http://schemas.openxmlformats.org/officeDocument/2006/relationships/slideLayout" Target="../slideLayouts/slideLayout1028.xml"/><Relationship Id="rId35" Type="http://schemas.openxmlformats.org/officeDocument/2006/relationships/slideLayout" Target="../slideLayouts/slideLayout1027.xml"/><Relationship Id="rId34" Type="http://schemas.openxmlformats.org/officeDocument/2006/relationships/slideLayout" Target="../slideLayouts/slideLayout1026.xml"/><Relationship Id="rId33" Type="http://schemas.openxmlformats.org/officeDocument/2006/relationships/slideLayout" Target="../slideLayouts/slideLayout1025.xml"/><Relationship Id="rId32" Type="http://schemas.openxmlformats.org/officeDocument/2006/relationships/slideLayout" Target="../slideLayouts/slideLayout1024.xml"/><Relationship Id="rId31" Type="http://schemas.openxmlformats.org/officeDocument/2006/relationships/slideLayout" Target="../slideLayouts/slideLayout1023.xml"/><Relationship Id="rId30" Type="http://schemas.openxmlformats.org/officeDocument/2006/relationships/slideLayout" Target="../slideLayouts/slideLayout1022.xml"/><Relationship Id="rId3" Type="http://schemas.openxmlformats.org/officeDocument/2006/relationships/slideLayout" Target="../slideLayouts/slideLayout995.xml"/><Relationship Id="rId29" Type="http://schemas.openxmlformats.org/officeDocument/2006/relationships/slideLayout" Target="../slideLayouts/slideLayout1021.xml"/><Relationship Id="rId28" Type="http://schemas.openxmlformats.org/officeDocument/2006/relationships/slideLayout" Target="../slideLayouts/slideLayout1020.xml"/><Relationship Id="rId27" Type="http://schemas.openxmlformats.org/officeDocument/2006/relationships/slideLayout" Target="../slideLayouts/slideLayout1019.xml"/><Relationship Id="rId26" Type="http://schemas.openxmlformats.org/officeDocument/2006/relationships/slideLayout" Target="../slideLayouts/slideLayout1018.xml"/><Relationship Id="rId25" Type="http://schemas.openxmlformats.org/officeDocument/2006/relationships/slideLayout" Target="../slideLayouts/slideLayout1017.xml"/><Relationship Id="rId24" Type="http://schemas.openxmlformats.org/officeDocument/2006/relationships/slideLayout" Target="../slideLayouts/slideLayout1016.xml"/><Relationship Id="rId23" Type="http://schemas.openxmlformats.org/officeDocument/2006/relationships/slideLayout" Target="../slideLayouts/slideLayout1015.xml"/><Relationship Id="rId22" Type="http://schemas.openxmlformats.org/officeDocument/2006/relationships/slideLayout" Target="../slideLayouts/slideLayout1014.xml"/><Relationship Id="rId21" Type="http://schemas.openxmlformats.org/officeDocument/2006/relationships/slideLayout" Target="../slideLayouts/slideLayout1013.xml"/><Relationship Id="rId20" Type="http://schemas.openxmlformats.org/officeDocument/2006/relationships/slideLayout" Target="../slideLayouts/slideLayout1012.xml"/><Relationship Id="rId2" Type="http://schemas.openxmlformats.org/officeDocument/2006/relationships/slideLayout" Target="../slideLayouts/slideLayout994.xml"/><Relationship Id="rId19" Type="http://schemas.openxmlformats.org/officeDocument/2006/relationships/slideLayout" Target="../slideLayouts/slideLayout1011.xml"/><Relationship Id="rId18" Type="http://schemas.openxmlformats.org/officeDocument/2006/relationships/slideLayout" Target="../slideLayouts/slideLayout1010.xml"/><Relationship Id="rId17" Type="http://schemas.openxmlformats.org/officeDocument/2006/relationships/slideLayout" Target="../slideLayouts/slideLayout1009.xml"/><Relationship Id="rId16" Type="http://schemas.openxmlformats.org/officeDocument/2006/relationships/slideLayout" Target="../slideLayouts/slideLayout1008.xml"/><Relationship Id="rId15" Type="http://schemas.openxmlformats.org/officeDocument/2006/relationships/slideLayout" Target="../slideLayouts/slideLayout1007.xml"/><Relationship Id="rId14" Type="http://schemas.openxmlformats.org/officeDocument/2006/relationships/slideLayout" Target="../slideLayouts/slideLayout1006.xml"/><Relationship Id="rId13" Type="http://schemas.openxmlformats.org/officeDocument/2006/relationships/slideLayout" Target="../slideLayouts/slideLayout1005.xml"/><Relationship Id="rId12" Type="http://schemas.openxmlformats.org/officeDocument/2006/relationships/slideLayout" Target="../slideLayouts/slideLayout1004.xml"/><Relationship Id="rId11" Type="http://schemas.openxmlformats.org/officeDocument/2006/relationships/slideLayout" Target="../slideLayouts/slideLayout1003.xml"/><Relationship Id="rId10" Type="http://schemas.openxmlformats.org/officeDocument/2006/relationships/slideLayout" Target="../slideLayouts/slideLayout1002.xml"/><Relationship Id="rId1" Type="http://schemas.openxmlformats.org/officeDocument/2006/relationships/slideLayout" Target="../slideLayouts/slideLayout993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5.xml"/><Relationship Id="rId8" Type="http://schemas.openxmlformats.org/officeDocument/2006/relationships/slideLayout" Target="../slideLayouts/slideLayout1054.xml"/><Relationship Id="rId7" Type="http://schemas.openxmlformats.org/officeDocument/2006/relationships/slideLayout" Target="../slideLayouts/slideLayout1053.xml"/><Relationship Id="rId6" Type="http://schemas.openxmlformats.org/officeDocument/2006/relationships/slideLayout" Target="../slideLayouts/slideLayout1052.xml"/><Relationship Id="rId59" Type="http://schemas.openxmlformats.org/officeDocument/2006/relationships/theme" Target="../theme/theme21.xml"/><Relationship Id="rId58" Type="http://schemas.openxmlformats.org/officeDocument/2006/relationships/vmlDrawing" Target="../drawings/vmlDrawing21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21.bin"/><Relationship Id="rId55" Type="http://schemas.openxmlformats.org/officeDocument/2006/relationships/tags" Target="../tags/tag21.xml"/><Relationship Id="rId54" Type="http://schemas.openxmlformats.org/officeDocument/2006/relationships/slideLayout" Target="../slideLayouts/slideLayout1100.xml"/><Relationship Id="rId53" Type="http://schemas.openxmlformats.org/officeDocument/2006/relationships/slideLayout" Target="../slideLayouts/slideLayout1099.xml"/><Relationship Id="rId52" Type="http://schemas.openxmlformats.org/officeDocument/2006/relationships/slideLayout" Target="../slideLayouts/slideLayout1098.xml"/><Relationship Id="rId51" Type="http://schemas.openxmlformats.org/officeDocument/2006/relationships/slideLayout" Target="../slideLayouts/slideLayout1097.xml"/><Relationship Id="rId50" Type="http://schemas.openxmlformats.org/officeDocument/2006/relationships/slideLayout" Target="../slideLayouts/slideLayout1096.xml"/><Relationship Id="rId5" Type="http://schemas.openxmlformats.org/officeDocument/2006/relationships/slideLayout" Target="../slideLayouts/slideLayout1051.xml"/><Relationship Id="rId49" Type="http://schemas.openxmlformats.org/officeDocument/2006/relationships/slideLayout" Target="../slideLayouts/slideLayout1095.xml"/><Relationship Id="rId48" Type="http://schemas.openxmlformats.org/officeDocument/2006/relationships/slideLayout" Target="../slideLayouts/slideLayout1094.xml"/><Relationship Id="rId47" Type="http://schemas.openxmlformats.org/officeDocument/2006/relationships/slideLayout" Target="../slideLayouts/slideLayout1093.xml"/><Relationship Id="rId46" Type="http://schemas.openxmlformats.org/officeDocument/2006/relationships/slideLayout" Target="../slideLayouts/slideLayout1092.xml"/><Relationship Id="rId45" Type="http://schemas.openxmlformats.org/officeDocument/2006/relationships/slideLayout" Target="../slideLayouts/slideLayout1091.xml"/><Relationship Id="rId44" Type="http://schemas.openxmlformats.org/officeDocument/2006/relationships/slideLayout" Target="../slideLayouts/slideLayout1090.xml"/><Relationship Id="rId43" Type="http://schemas.openxmlformats.org/officeDocument/2006/relationships/slideLayout" Target="../slideLayouts/slideLayout1089.xml"/><Relationship Id="rId42" Type="http://schemas.openxmlformats.org/officeDocument/2006/relationships/slideLayout" Target="../slideLayouts/slideLayout1088.xml"/><Relationship Id="rId41" Type="http://schemas.openxmlformats.org/officeDocument/2006/relationships/slideLayout" Target="../slideLayouts/slideLayout1087.xml"/><Relationship Id="rId40" Type="http://schemas.openxmlformats.org/officeDocument/2006/relationships/slideLayout" Target="../slideLayouts/slideLayout1086.xml"/><Relationship Id="rId4" Type="http://schemas.openxmlformats.org/officeDocument/2006/relationships/slideLayout" Target="../slideLayouts/slideLayout1050.xml"/><Relationship Id="rId39" Type="http://schemas.openxmlformats.org/officeDocument/2006/relationships/slideLayout" Target="../slideLayouts/slideLayout1085.xml"/><Relationship Id="rId38" Type="http://schemas.openxmlformats.org/officeDocument/2006/relationships/slideLayout" Target="../slideLayouts/slideLayout1084.xml"/><Relationship Id="rId37" Type="http://schemas.openxmlformats.org/officeDocument/2006/relationships/slideLayout" Target="../slideLayouts/slideLayout1083.xml"/><Relationship Id="rId36" Type="http://schemas.openxmlformats.org/officeDocument/2006/relationships/slideLayout" Target="../slideLayouts/slideLayout1082.xml"/><Relationship Id="rId35" Type="http://schemas.openxmlformats.org/officeDocument/2006/relationships/slideLayout" Target="../slideLayouts/slideLayout1081.xml"/><Relationship Id="rId34" Type="http://schemas.openxmlformats.org/officeDocument/2006/relationships/slideLayout" Target="../slideLayouts/slideLayout1080.xml"/><Relationship Id="rId33" Type="http://schemas.openxmlformats.org/officeDocument/2006/relationships/slideLayout" Target="../slideLayouts/slideLayout1079.xml"/><Relationship Id="rId32" Type="http://schemas.openxmlformats.org/officeDocument/2006/relationships/slideLayout" Target="../slideLayouts/slideLayout1078.xml"/><Relationship Id="rId31" Type="http://schemas.openxmlformats.org/officeDocument/2006/relationships/slideLayout" Target="../slideLayouts/slideLayout1077.xml"/><Relationship Id="rId30" Type="http://schemas.openxmlformats.org/officeDocument/2006/relationships/slideLayout" Target="../slideLayouts/slideLayout1076.xml"/><Relationship Id="rId3" Type="http://schemas.openxmlformats.org/officeDocument/2006/relationships/slideLayout" Target="../slideLayouts/slideLayout1049.xml"/><Relationship Id="rId29" Type="http://schemas.openxmlformats.org/officeDocument/2006/relationships/slideLayout" Target="../slideLayouts/slideLayout1075.xml"/><Relationship Id="rId28" Type="http://schemas.openxmlformats.org/officeDocument/2006/relationships/slideLayout" Target="../slideLayouts/slideLayout1074.xml"/><Relationship Id="rId27" Type="http://schemas.openxmlformats.org/officeDocument/2006/relationships/slideLayout" Target="../slideLayouts/slideLayout1073.xml"/><Relationship Id="rId26" Type="http://schemas.openxmlformats.org/officeDocument/2006/relationships/slideLayout" Target="../slideLayouts/slideLayout1072.xml"/><Relationship Id="rId25" Type="http://schemas.openxmlformats.org/officeDocument/2006/relationships/slideLayout" Target="../slideLayouts/slideLayout1071.xml"/><Relationship Id="rId24" Type="http://schemas.openxmlformats.org/officeDocument/2006/relationships/slideLayout" Target="../slideLayouts/slideLayout1070.xml"/><Relationship Id="rId23" Type="http://schemas.openxmlformats.org/officeDocument/2006/relationships/slideLayout" Target="../slideLayouts/slideLayout1069.xml"/><Relationship Id="rId22" Type="http://schemas.openxmlformats.org/officeDocument/2006/relationships/slideLayout" Target="../slideLayouts/slideLayout1068.xml"/><Relationship Id="rId21" Type="http://schemas.openxmlformats.org/officeDocument/2006/relationships/slideLayout" Target="../slideLayouts/slideLayout1067.xml"/><Relationship Id="rId20" Type="http://schemas.openxmlformats.org/officeDocument/2006/relationships/slideLayout" Target="../slideLayouts/slideLayout1066.xml"/><Relationship Id="rId2" Type="http://schemas.openxmlformats.org/officeDocument/2006/relationships/slideLayout" Target="../slideLayouts/slideLayout1048.xml"/><Relationship Id="rId19" Type="http://schemas.openxmlformats.org/officeDocument/2006/relationships/slideLayout" Target="../slideLayouts/slideLayout1065.xml"/><Relationship Id="rId18" Type="http://schemas.openxmlformats.org/officeDocument/2006/relationships/slideLayout" Target="../slideLayouts/slideLayout1064.xml"/><Relationship Id="rId17" Type="http://schemas.openxmlformats.org/officeDocument/2006/relationships/slideLayout" Target="../slideLayouts/slideLayout1063.xml"/><Relationship Id="rId16" Type="http://schemas.openxmlformats.org/officeDocument/2006/relationships/slideLayout" Target="../slideLayouts/slideLayout1062.xml"/><Relationship Id="rId15" Type="http://schemas.openxmlformats.org/officeDocument/2006/relationships/slideLayout" Target="../slideLayouts/slideLayout1061.xml"/><Relationship Id="rId14" Type="http://schemas.openxmlformats.org/officeDocument/2006/relationships/slideLayout" Target="../slideLayouts/slideLayout1060.xml"/><Relationship Id="rId13" Type="http://schemas.openxmlformats.org/officeDocument/2006/relationships/slideLayout" Target="../slideLayouts/slideLayout1059.xml"/><Relationship Id="rId12" Type="http://schemas.openxmlformats.org/officeDocument/2006/relationships/slideLayout" Target="../slideLayouts/slideLayout1058.xml"/><Relationship Id="rId11" Type="http://schemas.openxmlformats.org/officeDocument/2006/relationships/slideLayout" Target="../slideLayouts/slideLayout1057.xml"/><Relationship Id="rId10" Type="http://schemas.openxmlformats.org/officeDocument/2006/relationships/slideLayout" Target="../slideLayouts/slideLayout1056.xml"/><Relationship Id="rId1" Type="http://schemas.openxmlformats.org/officeDocument/2006/relationships/slideLayout" Target="../slideLayouts/slideLayout1047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9.xml"/><Relationship Id="rId8" Type="http://schemas.openxmlformats.org/officeDocument/2006/relationships/slideLayout" Target="../slideLayouts/slideLayout1108.xml"/><Relationship Id="rId7" Type="http://schemas.openxmlformats.org/officeDocument/2006/relationships/slideLayout" Target="../slideLayouts/slideLayout1107.xml"/><Relationship Id="rId6" Type="http://schemas.openxmlformats.org/officeDocument/2006/relationships/slideLayout" Target="../slideLayouts/slideLayout1106.xml"/><Relationship Id="rId59" Type="http://schemas.openxmlformats.org/officeDocument/2006/relationships/theme" Target="../theme/theme22.xml"/><Relationship Id="rId58" Type="http://schemas.openxmlformats.org/officeDocument/2006/relationships/vmlDrawing" Target="../drawings/vmlDrawing22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22.bin"/><Relationship Id="rId55" Type="http://schemas.openxmlformats.org/officeDocument/2006/relationships/tags" Target="../tags/tag22.xml"/><Relationship Id="rId54" Type="http://schemas.openxmlformats.org/officeDocument/2006/relationships/slideLayout" Target="../slideLayouts/slideLayout1154.xml"/><Relationship Id="rId53" Type="http://schemas.openxmlformats.org/officeDocument/2006/relationships/slideLayout" Target="../slideLayouts/slideLayout1153.xml"/><Relationship Id="rId52" Type="http://schemas.openxmlformats.org/officeDocument/2006/relationships/slideLayout" Target="../slideLayouts/slideLayout1152.xml"/><Relationship Id="rId51" Type="http://schemas.openxmlformats.org/officeDocument/2006/relationships/slideLayout" Target="../slideLayouts/slideLayout1151.xml"/><Relationship Id="rId50" Type="http://schemas.openxmlformats.org/officeDocument/2006/relationships/slideLayout" Target="../slideLayouts/slideLayout1150.xml"/><Relationship Id="rId5" Type="http://schemas.openxmlformats.org/officeDocument/2006/relationships/slideLayout" Target="../slideLayouts/slideLayout1105.xml"/><Relationship Id="rId49" Type="http://schemas.openxmlformats.org/officeDocument/2006/relationships/slideLayout" Target="../slideLayouts/slideLayout1149.xml"/><Relationship Id="rId48" Type="http://schemas.openxmlformats.org/officeDocument/2006/relationships/slideLayout" Target="../slideLayouts/slideLayout1148.xml"/><Relationship Id="rId47" Type="http://schemas.openxmlformats.org/officeDocument/2006/relationships/slideLayout" Target="../slideLayouts/slideLayout1147.xml"/><Relationship Id="rId46" Type="http://schemas.openxmlformats.org/officeDocument/2006/relationships/slideLayout" Target="../slideLayouts/slideLayout1146.xml"/><Relationship Id="rId45" Type="http://schemas.openxmlformats.org/officeDocument/2006/relationships/slideLayout" Target="../slideLayouts/slideLayout1145.xml"/><Relationship Id="rId44" Type="http://schemas.openxmlformats.org/officeDocument/2006/relationships/slideLayout" Target="../slideLayouts/slideLayout1144.xml"/><Relationship Id="rId43" Type="http://schemas.openxmlformats.org/officeDocument/2006/relationships/slideLayout" Target="../slideLayouts/slideLayout1143.xml"/><Relationship Id="rId42" Type="http://schemas.openxmlformats.org/officeDocument/2006/relationships/slideLayout" Target="../slideLayouts/slideLayout1142.xml"/><Relationship Id="rId41" Type="http://schemas.openxmlformats.org/officeDocument/2006/relationships/slideLayout" Target="../slideLayouts/slideLayout1141.xml"/><Relationship Id="rId40" Type="http://schemas.openxmlformats.org/officeDocument/2006/relationships/slideLayout" Target="../slideLayouts/slideLayout1140.xml"/><Relationship Id="rId4" Type="http://schemas.openxmlformats.org/officeDocument/2006/relationships/slideLayout" Target="../slideLayouts/slideLayout1104.xml"/><Relationship Id="rId39" Type="http://schemas.openxmlformats.org/officeDocument/2006/relationships/slideLayout" Target="../slideLayouts/slideLayout1139.xml"/><Relationship Id="rId38" Type="http://schemas.openxmlformats.org/officeDocument/2006/relationships/slideLayout" Target="../slideLayouts/slideLayout1138.xml"/><Relationship Id="rId37" Type="http://schemas.openxmlformats.org/officeDocument/2006/relationships/slideLayout" Target="../slideLayouts/slideLayout1137.xml"/><Relationship Id="rId36" Type="http://schemas.openxmlformats.org/officeDocument/2006/relationships/slideLayout" Target="../slideLayouts/slideLayout1136.xml"/><Relationship Id="rId35" Type="http://schemas.openxmlformats.org/officeDocument/2006/relationships/slideLayout" Target="../slideLayouts/slideLayout1135.xml"/><Relationship Id="rId34" Type="http://schemas.openxmlformats.org/officeDocument/2006/relationships/slideLayout" Target="../slideLayouts/slideLayout1134.xml"/><Relationship Id="rId33" Type="http://schemas.openxmlformats.org/officeDocument/2006/relationships/slideLayout" Target="../slideLayouts/slideLayout1133.xml"/><Relationship Id="rId32" Type="http://schemas.openxmlformats.org/officeDocument/2006/relationships/slideLayout" Target="../slideLayouts/slideLayout1132.xml"/><Relationship Id="rId31" Type="http://schemas.openxmlformats.org/officeDocument/2006/relationships/slideLayout" Target="../slideLayouts/slideLayout1131.xml"/><Relationship Id="rId30" Type="http://schemas.openxmlformats.org/officeDocument/2006/relationships/slideLayout" Target="../slideLayouts/slideLayout1130.xml"/><Relationship Id="rId3" Type="http://schemas.openxmlformats.org/officeDocument/2006/relationships/slideLayout" Target="../slideLayouts/slideLayout1103.xml"/><Relationship Id="rId29" Type="http://schemas.openxmlformats.org/officeDocument/2006/relationships/slideLayout" Target="../slideLayouts/slideLayout1129.xml"/><Relationship Id="rId28" Type="http://schemas.openxmlformats.org/officeDocument/2006/relationships/slideLayout" Target="../slideLayouts/slideLayout1128.xml"/><Relationship Id="rId27" Type="http://schemas.openxmlformats.org/officeDocument/2006/relationships/slideLayout" Target="../slideLayouts/slideLayout1127.xml"/><Relationship Id="rId26" Type="http://schemas.openxmlformats.org/officeDocument/2006/relationships/slideLayout" Target="../slideLayouts/slideLayout1126.xml"/><Relationship Id="rId25" Type="http://schemas.openxmlformats.org/officeDocument/2006/relationships/slideLayout" Target="../slideLayouts/slideLayout1125.xml"/><Relationship Id="rId24" Type="http://schemas.openxmlformats.org/officeDocument/2006/relationships/slideLayout" Target="../slideLayouts/slideLayout1124.xml"/><Relationship Id="rId23" Type="http://schemas.openxmlformats.org/officeDocument/2006/relationships/slideLayout" Target="../slideLayouts/slideLayout1123.xml"/><Relationship Id="rId22" Type="http://schemas.openxmlformats.org/officeDocument/2006/relationships/slideLayout" Target="../slideLayouts/slideLayout1122.xml"/><Relationship Id="rId21" Type="http://schemas.openxmlformats.org/officeDocument/2006/relationships/slideLayout" Target="../slideLayouts/slideLayout1121.xml"/><Relationship Id="rId20" Type="http://schemas.openxmlformats.org/officeDocument/2006/relationships/slideLayout" Target="../slideLayouts/slideLayout1120.xml"/><Relationship Id="rId2" Type="http://schemas.openxmlformats.org/officeDocument/2006/relationships/slideLayout" Target="../slideLayouts/slideLayout1102.xml"/><Relationship Id="rId19" Type="http://schemas.openxmlformats.org/officeDocument/2006/relationships/slideLayout" Target="../slideLayouts/slideLayout1119.xml"/><Relationship Id="rId18" Type="http://schemas.openxmlformats.org/officeDocument/2006/relationships/slideLayout" Target="../slideLayouts/slideLayout1118.xml"/><Relationship Id="rId17" Type="http://schemas.openxmlformats.org/officeDocument/2006/relationships/slideLayout" Target="../slideLayouts/slideLayout1117.xml"/><Relationship Id="rId16" Type="http://schemas.openxmlformats.org/officeDocument/2006/relationships/slideLayout" Target="../slideLayouts/slideLayout1116.xml"/><Relationship Id="rId15" Type="http://schemas.openxmlformats.org/officeDocument/2006/relationships/slideLayout" Target="../slideLayouts/slideLayout1115.xml"/><Relationship Id="rId14" Type="http://schemas.openxmlformats.org/officeDocument/2006/relationships/slideLayout" Target="../slideLayouts/slideLayout1114.xml"/><Relationship Id="rId13" Type="http://schemas.openxmlformats.org/officeDocument/2006/relationships/slideLayout" Target="../slideLayouts/slideLayout1113.xml"/><Relationship Id="rId12" Type="http://schemas.openxmlformats.org/officeDocument/2006/relationships/slideLayout" Target="../slideLayouts/slideLayout1112.xml"/><Relationship Id="rId11" Type="http://schemas.openxmlformats.org/officeDocument/2006/relationships/slideLayout" Target="../slideLayouts/slideLayout1111.xml"/><Relationship Id="rId10" Type="http://schemas.openxmlformats.org/officeDocument/2006/relationships/slideLayout" Target="../slideLayouts/slideLayout1110.xml"/><Relationship Id="rId1" Type="http://schemas.openxmlformats.org/officeDocument/2006/relationships/slideLayout" Target="../slideLayouts/slideLayout110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9" Type="http://schemas.openxmlformats.org/officeDocument/2006/relationships/theme" Target="../theme/theme3.xml"/><Relationship Id="rId58" Type="http://schemas.openxmlformats.org/officeDocument/2006/relationships/vmlDrawing" Target="../drawings/vmlDrawing2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2.bin"/><Relationship Id="rId55" Type="http://schemas.openxmlformats.org/officeDocument/2006/relationships/tags" Target="../tags/tag2.xml"/><Relationship Id="rId54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0.xml"/><Relationship Id="rId51" Type="http://schemas.openxmlformats.org/officeDocument/2006/relationships/slideLayout" Target="../slideLayouts/slideLayout159.xml"/><Relationship Id="rId50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57.xml"/><Relationship Id="rId48" Type="http://schemas.openxmlformats.org/officeDocument/2006/relationships/slideLayout" Target="../slideLayouts/slideLayout156.xml"/><Relationship Id="rId47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54.xml"/><Relationship Id="rId45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51.xml"/><Relationship Id="rId42" Type="http://schemas.openxmlformats.org/officeDocument/2006/relationships/slideLayout" Target="../slideLayouts/slideLayout150.xml"/><Relationship Id="rId41" Type="http://schemas.openxmlformats.org/officeDocument/2006/relationships/slideLayout" Target="../slideLayouts/slideLayout149.xml"/><Relationship Id="rId4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9" Type="http://schemas.openxmlformats.org/officeDocument/2006/relationships/theme" Target="../theme/theme4.xml"/><Relationship Id="rId58" Type="http://schemas.openxmlformats.org/officeDocument/2006/relationships/vmlDrawing" Target="../drawings/vmlDrawing3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3.bin"/><Relationship Id="rId55" Type="http://schemas.openxmlformats.org/officeDocument/2006/relationships/tags" Target="../tags/tag3.xml"/><Relationship Id="rId54" Type="http://schemas.openxmlformats.org/officeDocument/2006/relationships/slideLayout" Target="../slideLayouts/slideLayout216.xml"/><Relationship Id="rId53" Type="http://schemas.openxmlformats.org/officeDocument/2006/relationships/slideLayout" Target="../slideLayouts/slideLayout215.xml"/><Relationship Id="rId52" Type="http://schemas.openxmlformats.org/officeDocument/2006/relationships/slideLayout" Target="../slideLayouts/slideLayout214.xml"/><Relationship Id="rId51" Type="http://schemas.openxmlformats.org/officeDocument/2006/relationships/slideLayout" Target="../slideLayouts/slideLayout213.xml"/><Relationship Id="rId50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67.xml"/><Relationship Id="rId49" Type="http://schemas.openxmlformats.org/officeDocument/2006/relationships/slideLayout" Target="../slideLayouts/slideLayout211.xml"/><Relationship Id="rId48" Type="http://schemas.openxmlformats.org/officeDocument/2006/relationships/slideLayout" Target="../slideLayouts/slideLayout210.xml"/><Relationship Id="rId47" Type="http://schemas.openxmlformats.org/officeDocument/2006/relationships/slideLayout" Target="../slideLayouts/slideLayout209.xml"/><Relationship Id="rId46" Type="http://schemas.openxmlformats.org/officeDocument/2006/relationships/slideLayout" Target="../slideLayouts/slideLayout208.xml"/><Relationship Id="rId45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06.xml"/><Relationship Id="rId43" Type="http://schemas.openxmlformats.org/officeDocument/2006/relationships/slideLayout" Target="../slideLayouts/slideLayout205.xml"/><Relationship Id="rId42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03.xml"/><Relationship Id="rId4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66.xml"/><Relationship Id="rId39" Type="http://schemas.openxmlformats.org/officeDocument/2006/relationships/slideLayout" Target="../slideLayouts/slideLayout201.xml"/><Relationship Id="rId38" Type="http://schemas.openxmlformats.org/officeDocument/2006/relationships/slideLayout" Target="../slideLayouts/slideLayout200.xml"/><Relationship Id="rId37" Type="http://schemas.openxmlformats.org/officeDocument/2006/relationships/slideLayout" Target="../slideLayouts/slideLayout199.xml"/><Relationship Id="rId36" Type="http://schemas.openxmlformats.org/officeDocument/2006/relationships/slideLayout" Target="../slideLayouts/slideLayout198.xml"/><Relationship Id="rId35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194.xml"/><Relationship Id="rId31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9.xml"/><Relationship Id="rId25" Type="http://schemas.openxmlformats.org/officeDocument/2006/relationships/theme" Target="../theme/theme5.xml"/><Relationship Id="rId24" Type="http://schemas.openxmlformats.org/officeDocument/2006/relationships/vmlDrawing" Target="../drawings/vmlDrawing5.vml"/><Relationship Id="rId23" Type="http://schemas.openxmlformats.org/officeDocument/2006/relationships/image" Target="../media/image33.emf"/><Relationship Id="rId22" Type="http://schemas.openxmlformats.org/officeDocument/2006/relationships/oleObject" Target="../embeddings/oleObject5.bin"/><Relationship Id="rId21" Type="http://schemas.openxmlformats.org/officeDocument/2006/relationships/tags" Target="../tags/tag5.xml"/><Relationship Id="rId20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1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2.xml"/><Relationship Id="rId59" Type="http://schemas.openxmlformats.org/officeDocument/2006/relationships/theme" Target="../theme/theme6.xml"/><Relationship Id="rId58" Type="http://schemas.openxmlformats.org/officeDocument/2006/relationships/vmlDrawing" Target="../drawings/vmlDrawing6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6.bin"/><Relationship Id="rId55" Type="http://schemas.openxmlformats.org/officeDocument/2006/relationships/tags" Target="../tags/tag6.xml"/><Relationship Id="rId54" Type="http://schemas.openxmlformats.org/officeDocument/2006/relationships/slideLayout" Target="../slideLayouts/slideLayout290.xml"/><Relationship Id="rId53" Type="http://schemas.openxmlformats.org/officeDocument/2006/relationships/slideLayout" Target="../slideLayouts/slideLayout289.xml"/><Relationship Id="rId52" Type="http://schemas.openxmlformats.org/officeDocument/2006/relationships/slideLayout" Target="../slideLayouts/slideLayout288.xml"/><Relationship Id="rId51" Type="http://schemas.openxmlformats.org/officeDocument/2006/relationships/slideLayout" Target="../slideLayouts/slideLayout287.xml"/><Relationship Id="rId50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41.xml"/><Relationship Id="rId49" Type="http://schemas.openxmlformats.org/officeDocument/2006/relationships/slideLayout" Target="../slideLayouts/slideLayout285.xml"/><Relationship Id="rId48" Type="http://schemas.openxmlformats.org/officeDocument/2006/relationships/slideLayout" Target="../slideLayouts/slideLayout284.xml"/><Relationship Id="rId47" Type="http://schemas.openxmlformats.org/officeDocument/2006/relationships/slideLayout" Target="../slideLayouts/slideLayout283.xml"/><Relationship Id="rId46" Type="http://schemas.openxmlformats.org/officeDocument/2006/relationships/slideLayout" Target="../slideLayouts/slideLayout282.xml"/><Relationship Id="rId45" Type="http://schemas.openxmlformats.org/officeDocument/2006/relationships/slideLayout" Target="../slideLayouts/slideLayout281.xml"/><Relationship Id="rId44" Type="http://schemas.openxmlformats.org/officeDocument/2006/relationships/slideLayout" Target="../slideLayouts/slideLayout280.xml"/><Relationship Id="rId43" Type="http://schemas.openxmlformats.org/officeDocument/2006/relationships/slideLayout" Target="../slideLayouts/slideLayout279.xml"/><Relationship Id="rId42" Type="http://schemas.openxmlformats.org/officeDocument/2006/relationships/slideLayout" Target="../slideLayouts/slideLayout278.xml"/><Relationship Id="rId41" Type="http://schemas.openxmlformats.org/officeDocument/2006/relationships/slideLayout" Target="../slideLayouts/slideLayout277.xml"/><Relationship Id="rId4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40.xml"/><Relationship Id="rId39" Type="http://schemas.openxmlformats.org/officeDocument/2006/relationships/slideLayout" Target="../slideLayouts/slideLayout275.xml"/><Relationship Id="rId38" Type="http://schemas.openxmlformats.org/officeDocument/2006/relationships/slideLayout" Target="../slideLayouts/slideLayout274.xml"/><Relationship Id="rId37" Type="http://schemas.openxmlformats.org/officeDocument/2006/relationships/slideLayout" Target="../slideLayouts/slideLayout273.xml"/><Relationship Id="rId36" Type="http://schemas.openxmlformats.org/officeDocument/2006/relationships/slideLayout" Target="../slideLayouts/slideLayout272.xml"/><Relationship Id="rId35" Type="http://schemas.openxmlformats.org/officeDocument/2006/relationships/slideLayout" Target="../slideLayouts/slideLayout271.xml"/><Relationship Id="rId34" Type="http://schemas.openxmlformats.org/officeDocument/2006/relationships/slideLayout" Target="../slideLayouts/slideLayout270.xml"/><Relationship Id="rId33" Type="http://schemas.openxmlformats.org/officeDocument/2006/relationships/slideLayout" Target="../slideLayouts/slideLayout269.xml"/><Relationship Id="rId32" Type="http://schemas.openxmlformats.org/officeDocument/2006/relationships/slideLayout" Target="../slideLayouts/slideLayout268.xml"/><Relationship Id="rId31" Type="http://schemas.openxmlformats.org/officeDocument/2006/relationships/slideLayout" Target="../slideLayouts/slideLayout267.xml"/><Relationship Id="rId30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39.xml"/><Relationship Id="rId29" Type="http://schemas.openxmlformats.org/officeDocument/2006/relationships/slideLayout" Target="../slideLayouts/slideLayout265.xml"/><Relationship Id="rId28" Type="http://schemas.openxmlformats.org/officeDocument/2006/relationships/slideLayout" Target="../slideLayouts/slideLayout264.xml"/><Relationship Id="rId27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57.xml"/><Relationship Id="rId20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55.xml"/><Relationship Id="rId18" Type="http://schemas.openxmlformats.org/officeDocument/2006/relationships/slideLayout" Target="../slideLayouts/slideLayout254.xml"/><Relationship Id="rId17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3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296.xml"/><Relationship Id="rId59" Type="http://schemas.openxmlformats.org/officeDocument/2006/relationships/theme" Target="../theme/theme7.xml"/><Relationship Id="rId58" Type="http://schemas.openxmlformats.org/officeDocument/2006/relationships/vmlDrawing" Target="../drawings/vmlDrawing7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7.bin"/><Relationship Id="rId55" Type="http://schemas.openxmlformats.org/officeDocument/2006/relationships/tags" Target="../tags/tag7.xml"/><Relationship Id="rId54" Type="http://schemas.openxmlformats.org/officeDocument/2006/relationships/slideLayout" Target="../slideLayouts/slideLayout344.xml"/><Relationship Id="rId53" Type="http://schemas.openxmlformats.org/officeDocument/2006/relationships/slideLayout" Target="../slideLayouts/slideLayout343.xml"/><Relationship Id="rId52" Type="http://schemas.openxmlformats.org/officeDocument/2006/relationships/slideLayout" Target="../slideLayouts/slideLayout342.xml"/><Relationship Id="rId51" Type="http://schemas.openxmlformats.org/officeDocument/2006/relationships/slideLayout" Target="../slideLayouts/slideLayout341.xml"/><Relationship Id="rId50" Type="http://schemas.openxmlformats.org/officeDocument/2006/relationships/slideLayout" Target="../slideLayouts/slideLayout340.xml"/><Relationship Id="rId5" Type="http://schemas.openxmlformats.org/officeDocument/2006/relationships/slideLayout" Target="../slideLayouts/slideLayout295.xml"/><Relationship Id="rId49" Type="http://schemas.openxmlformats.org/officeDocument/2006/relationships/slideLayout" Target="../slideLayouts/slideLayout339.xml"/><Relationship Id="rId48" Type="http://schemas.openxmlformats.org/officeDocument/2006/relationships/slideLayout" Target="../slideLayouts/slideLayout338.xml"/><Relationship Id="rId47" Type="http://schemas.openxmlformats.org/officeDocument/2006/relationships/slideLayout" Target="../slideLayouts/slideLayout337.xml"/><Relationship Id="rId46" Type="http://schemas.openxmlformats.org/officeDocument/2006/relationships/slideLayout" Target="../slideLayouts/slideLayout336.xml"/><Relationship Id="rId45" Type="http://schemas.openxmlformats.org/officeDocument/2006/relationships/slideLayout" Target="../slideLayouts/slideLayout335.xml"/><Relationship Id="rId44" Type="http://schemas.openxmlformats.org/officeDocument/2006/relationships/slideLayout" Target="../slideLayouts/slideLayout334.xml"/><Relationship Id="rId43" Type="http://schemas.openxmlformats.org/officeDocument/2006/relationships/slideLayout" Target="../slideLayouts/slideLayout333.xml"/><Relationship Id="rId42" Type="http://schemas.openxmlformats.org/officeDocument/2006/relationships/slideLayout" Target="../slideLayouts/slideLayout332.xml"/><Relationship Id="rId41" Type="http://schemas.openxmlformats.org/officeDocument/2006/relationships/slideLayout" Target="../slideLayouts/slideLayout331.xml"/><Relationship Id="rId40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294.xml"/><Relationship Id="rId39" Type="http://schemas.openxmlformats.org/officeDocument/2006/relationships/slideLayout" Target="../slideLayouts/slideLayout329.xml"/><Relationship Id="rId38" Type="http://schemas.openxmlformats.org/officeDocument/2006/relationships/slideLayout" Target="../slideLayouts/slideLayout328.xml"/><Relationship Id="rId37" Type="http://schemas.openxmlformats.org/officeDocument/2006/relationships/slideLayout" Target="../slideLayouts/slideLayout327.xml"/><Relationship Id="rId36" Type="http://schemas.openxmlformats.org/officeDocument/2006/relationships/slideLayout" Target="../slideLayouts/slideLayout326.xml"/><Relationship Id="rId35" Type="http://schemas.openxmlformats.org/officeDocument/2006/relationships/slideLayout" Target="../slideLayouts/slideLayout325.xml"/><Relationship Id="rId34" Type="http://schemas.openxmlformats.org/officeDocument/2006/relationships/slideLayout" Target="../slideLayouts/slideLayout324.xml"/><Relationship Id="rId33" Type="http://schemas.openxmlformats.org/officeDocument/2006/relationships/slideLayout" Target="../slideLayouts/slideLayout323.xml"/><Relationship Id="rId32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21.xml"/><Relationship Id="rId30" Type="http://schemas.openxmlformats.org/officeDocument/2006/relationships/slideLayout" Target="../slideLayouts/slideLayout320.xml"/><Relationship Id="rId3" Type="http://schemas.openxmlformats.org/officeDocument/2006/relationships/slideLayout" Target="../slideLayouts/slideLayout293.xml"/><Relationship Id="rId29" Type="http://schemas.openxmlformats.org/officeDocument/2006/relationships/slideLayout" Target="../slideLayouts/slideLayout319.xml"/><Relationship Id="rId28" Type="http://schemas.openxmlformats.org/officeDocument/2006/relationships/slideLayout" Target="../slideLayouts/slideLayout318.xml"/><Relationship Id="rId27" Type="http://schemas.openxmlformats.org/officeDocument/2006/relationships/slideLayout" Target="../slideLayouts/slideLayout317.xml"/><Relationship Id="rId26" Type="http://schemas.openxmlformats.org/officeDocument/2006/relationships/slideLayout" Target="../slideLayouts/slideLayout316.xml"/><Relationship Id="rId25" Type="http://schemas.openxmlformats.org/officeDocument/2006/relationships/slideLayout" Target="../slideLayouts/slideLayout315.xml"/><Relationship Id="rId24" Type="http://schemas.openxmlformats.org/officeDocument/2006/relationships/slideLayout" Target="../slideLayouts/slideLayout314.xml"/><Relationship Id="rId23" Type="http://schemas.openxmlformats.org/officeDocument/2006/relationships/slideLayout" Target="../slideLayouts/slideLayout313.xml"/><Relationship Id="rId22" Type="http://schemas.openxmlformats.org/officeDocument/2006/relationships/slideLayout" Target="../slideLayouts/slideLayout312.xml"/><Relationship Id="rId21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292.xml"/><Relationship Id="rId19" Type="http://schemas.openxmlformats.org/officeDocument/2006/relationships/slideLayout" Target="../slideLayouts/slideLayout309.xml"/><Relationship Id="rId18" Type="http://schemas.openxmlformats.org/officeDocument/2006/relationships/slideLayout" Target="../slideLayouts/slideLayout308.xml"/><Relationship Id="rId17" Type="http://schemas.openxmlformats.org/officeDocument/2006/relationships/slideLayout" Target="../slideLayouts/slideLayout307.xml"/><Relationship Id="rId16" Type="http://schemas.openxmlformats.org/officeDocument/2006/relationships/slideLayout" Target="../slideLayouts/slideLayout306.xml"/><Relationship Id="rId15" Type="http://schemas.openxmlformats.org/officeDocument/2006/relationships/slideLayout" Target="../slideLayouts/slideLayout305.xml"/><Relationship Id="rId14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1.xml"/><Relationship Id="rId10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0.xml"/><Relationship Id="rId59" Type="http://schemas.openxmlformats.org/officeDocument/2006/relationships/theme" Target="../theme/theme8.xml"/><Relationship Id="rId58" Type="http://schemas.openxmlformats.org/officeDocument/2006/relationships/vmlDrawing" Target="../drawings/vmlDrawing8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8.bin"/><Relationship Id="rId55" Type="http://schemas.openxmlformats.org/officeDocument/2006/relationships/tags" Target="../tags/tag8.xml"/><Relationship Id="rId54" Type="http://schemas.openxmlformats.org/officeDocument/2006/relationships/slideLayout" Target="../slideLayouts/slideLayout398.xml"/><Relationship Id="rId53" Type="http://schemas.openxmlformats.org/officeDocument/2006/relationships/slideLayout" Target="../slideLayouts/slideLayout397.xml"/><Relationship Id="rId52" Type="http://schemas.openxmlformats.org/officeDocument/2006/relationships/slideLayout" Target="../slideLayouts/slideLayout396.xml"/><Relationship Id="rId51" Type="http://schemas.openxmlformats.org/officeDocument/2006/relationships/slideLayout" Target="../slideLayouts/slideLayout395.xml"/><Relationship Id="rId50" Type="http://schemas.openxmlformats.org/officeDocument/2006/relationships/slideLayout" Target="../slideLayouts/slideLayout394.xml"/><Relationship Id="rId5" Type="http://schemas.openxmlformats.org/officeDocument/2006/relationships/slideLayout" Target="../slideLayouts/slideLayout349.xml"/><Relationship Id="rId49" Type="http://schemas.openxmlformats.org/officeDocument/2006/relationships/slideLayout" Target="../slideLayouts/slideLayout393.xml"/><Relationship Id="rId48" Type="http://schemas.openxmlformats.org/officeDocument/2006/relationships/slideLayout" Target="../slideLayouts/slideLayout392.xml"/><Relationship Id="rId47" Type="http://schemas.openxmlformats.org/officeDocument/2006/relationships/slideLayout" Target="../slideLayouts/slideLayout391.xml"/><Relationship Id="rId46" Type="http://schemas.openxmlformats.org/officeDocument/2006/relationships/slideLayout" Target="../slideLayouts/slideLayout390.xml"/><Relationship Id="rId45" Type="http://schemas.openxmlformats.org/officeDocument/2006/relationships/slideLayout" Target="../slideLayouts/slideLayout389.xml"/><Relationship Id="rId44" Type="http://schemas.openxmlformats.org/officeDocument/2006/relationships/slideLayout" Target="../slideLayouts/slideLayout388.xml"/><Relationship Id="rId43" Type="http://schemas.openxmlformats.org/officeDocument/2006/relationships/slideLayout" Target="../slideLayouts/slideLayout387.xml"/><Relationship Id="rId42" Type="http://schemas.openxmlformats.org/officeDocument/2006/relationships/slideLayout" Target="../slideLayouts/slideLayout386.xml"/><Relationship Id="rId41" Type="http://schemas.openxmlformats.org/officeDocument/2006/relationships/slideLayout" Target="../slideLayouts/slideLayout385.xml"/><Relationship Id="rId40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48.xml"/><Relationship Id="rId39" Type="http://schemas.openxmlformats.org/officeDocument/2006/relationships/slideLayout" Target="../slideLayouts/slideLayout383.xml"/><Relationship Id="rId38" Type="http://schemas.openxmlformats.org/officeDocument/2006/relationships/slideLayout" Target="../slideLayouts/slideLayout382.xml"/><Relationship Id="rId37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0.xml"/><Relationship Id="rId35" Type="http://schemas.openxmlformats.org/officeDocument/2006/relationships/slideLayout" Target="../slideLayouts/slideLayout379.xml"/><Relationship Id="rId34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76.xml"/><Relationship Id="rId31" Type="http://schemas.openxmlformats.org/officeDocument/2006/relationships/slideLayout" Target="../slideLayouts/slideLayout375.xml"/><Relationship Id="rId30" Type="http://schemas.openxmlformats.org/officeDocument/2006/relationships/slideLayout" Target="../slideLayouts/slideLayout374.xml"/><Relationship Id="rId3" Type="http://schemas.openxmlformats.org/officeDocument/2006/relationships/slideLayout" Target="../slideLayouts/slideLayout347.xml"/><Relationship Id="rId29" Type="http://schemas.openxmlformats.org/officeDocument/2006/relationships/slideLayout" Target="../slideLayouts/slideLayout373.xml"/><Relationship Id="rId28" Type="http://schemas.openxmlformats.org/officeDocument/2006/relationships/slideLayout" Target="../slideLayouts/slideLayout372.xml"/><Relationship Id="rId27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69.xml"/><Relationship Id="rId24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65.xml"/><Relationship Id="rId20" Type="http://schemas.openxmlformats.org/officeDocument/2006/relationships/slideLayout" Target="../slideLayouts/slideLayout364.xml"/><Relationship Id="rId2" Type="http://schemas.openxmlformats.org/officeDocument/2006/relationships/slideLayout" Target="../slideLayouts/slideLayout346.xml"/><Relationship Id="rId19" Type="http://schemas.openxmlformats.org/officeDocument/2006/relationships/slideLayout" Target="../slideLayouts/slideLayout363.xml"/><Relationship Id="rId18" Type="http://schemas.openxmlformats.org/officeDocument/2006/relationships/slideLayout" Target="../slideLayouts/slideLayout362.xml"/><Relationship Id="rId17" Type="http://schemas.openxmlformats.org/officeDocument/2006/relationships/slideLayout" Target="../slideLayouts/slideLayout361.xml"/><Relationship Id="rId16" Type="http://schemas.openxmlformats.org/officeDocument/2006/relationships/slideLayout" Target="../slideLayouts/slideLayout360.xml"/><Relationship Id="rId15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4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7.xml"/><Relationship Id="rId8" Type="http://schemas.openxmlformats.org/officeDocument/2006/relationships/slideLayout" Target="../slideLayouts/slideLayout406.xml"/><Relationship Id="rId7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04.xml"/><Relationship Id="rId59" Type="http://schemas.openxmlformats.org/officeDocument/2006/relationships/theme" Target="../theme/theme9.xml"/><Relationship Id="rId58" Type="http://schemas.openxmlformats.org/officeDocument/2006/relationships/vmlDrawing" Target="../drawings/vmlDrawing9.vml"/><Relationship Id="rId57" Type="http://schemas.openxmlformats.org/officeDocument/2006/relationships/image" Target="../media/image31.emf"/><Relationship Id="rId56" Type="http://schemas.openxmlformats.org/officeDocument/2006/relationships/oleObject" Target="../embeddings/oleObject9.bin"/><Relationship Id="rId55" Type="http://schemas.openxmlformats.org/officeDocument/2006/relationships/tags" Target="../tags/tag9.xml"/><Relationship Id="rId54" Type="http://schemas.openxmlformats.org/officeDocument/2006/relationships/slideLayout" Target="../slideLayouts/slideLayout452.xml"/><Relationship Id="rId53" Type="http://schemas.openxmlformats.org/officeDocument/2006/relationships/slideLayout" Target="../slideLayouts/slideLayout451.xml"/><Relationship Id="rId52" Type="http://schemas.openxmlformats.org/officeDocument/2006/relationships/slideLayout" Target="../slideLayouts/slideLayout450.xml"/><Relationship Id="rId51" Type="http://schemas.openxmlformats.org/officeDocument/2006/relationships/slideLayout" Target="../slideLayouts/slideLayout449.xml"/><Relationship Id="rId50" Type="http://schemas.openxmlformats.org/officeDocument/2006/relationships/slideLayout" Target="../slideLayouts/slideLayout448.xml"/><Relationship Id="rId5" Type="http://schemas.openxmlformats.org/officeDocument/2006/relationships/slideLayout" Target="../slideLayouts/slideLayout403.xml"/><Relationship Id="rId49" Type="http://schemas.openxmlformats.org/officeDocument/2006/relationships/slideLayout" Target="../slideLayouts/slideLayout447.xml"/><Relationship Id="rId48" Type="http://schemas.openxmlformats.org/officeDocument/2006/relationships/slideLayout" Target="../slideLayouts/slideLayout446.xml"/><Relationship Id="rId47" Type="http://schemas.openxmlformats.org/officeDocument/2006/relationships/slideLayout" Target="../slideLayouts/slideLayout445.xml"/><Relationship Id="rId46" Type="http://schemas.openxmlformats.org/officeDocument/2006/relationships/slideLayout" Target="../slideLayouts/slideLayout444.xml"/><Relationship Id="rId45" Type="http://schemas.openxmlformats.org/officeDocument/2006/relationships/slideLayout" Target="../slideLayouts/slideLayout443.xml"/><Relationship Id="rId44" Type="http://schemas.openxmlformats.org/officeDocument/2006/relationships/slideLayout" Target="../slideLayouts/slideLayout442.xml"/><Relationship Id="rId43" Type="http://schemas.openxmlformats.org/officeDocument/2006/relationships/slideLayout" Target="../slideLayouts/slideLayout441.xml"/><Relationship Id="rId42" Type="http://schemas.openxmlformats.org/officeDocument/2006/relationships/slideLayout" Target="../slideLayouts/slideLayout440.xml"/><Relationship Id="rId41" Type="http://schemas.openxmlformats.org/officeDocument/2006/relationships/slideLayout" Target="../slideLayouts/slideLayout439.xml"/><Relationship Id="rId40" Type="http://schemas.openxmlformats.org/officeDocument/2006/relationships/slideLayout" Target="../slideLayouts/slideLayout438.xml"/><Relationship Id="rId4" Type="http://schemas.openxmlformats.org/officeDocument/2006/relationships/slideLayout" Target="../slideLayouts/slideLayout402.xml"/><Relationship Id="rId39" Type="http://schemas.openxmlformats.org/officeDocument/2006/relationships/slideLayout" Target="../slideLayouts/slideLayout437.xml"/><Relationship Id="rId38" Type="http://schemas.openxmlformats.org/officeDocument/2006/relationships/slideLayout" Target="../slideLayouts/slideLayout436.xml"/><Relationship Id="rId37" Type="http://schemas.openxmlformats.org/officeDocument/2006/relationships/slideLayout" Target="../slideLayouts/slideLayout435.xml"/><Relationship Id="rId36" Type="http://schemas.openxmlformats.org/officeDocument/2006/relationships/slideLayout" Target="../slideLayouts/slideLayout434.xml"/><Relationship Id="rId35" Type="http://schemas.openxmlformats.org/officeDocument/2006/relationships/slideLayout" Target="../slideLayouts/slideLayout433.xml"/><Relationship Id="rId34" Type="http://schemas.openxmlformats.org/officeDocument/2006/relationships/slideLayout" Target="../slideLayouts/slideLayout432.xml"/><Relationship Id="rId33" Type="http://schemas.openxmlformats.org/officeDocument/2006/relationships/slideLayout" Target="../slideLayouts/slideLayout431.xml"/><Relationship Id="rId32" Type="http://schemas.openxmlformats.org/officeDocument/2006/relationships/slideLayout" Target="../slideLayouts/slideLayout430.xml"/><Relationship Id="rId31" Type="http://schemas.openxmlformats.org/officeDocument/2006/relationships/slideLayout" Target="../slideLayouts/slideLayout429.xml"/><Relationship Id="rId30" Type="http://schemas.openxmlformats.org/officeDocument/2006/relationships/slideLayout" Target="../slideLayouts/slideLayout428.xml"/><Relationship Id="rId3" Type="http://schemas.openxmlformats.org/officeDocument/2006/relationships/slideLayout" Target="../slideLayouts/slideLayout401.xml"/><Relationship Id="rId29" Type="http://schemas.openxmlformats.org/officeDocument/2006/relationships/slideLayout" Target="../slideLayouts/slideLayout427.xml"/><Relationship Id="rId28" Type="http://schemas.openxmlformats.org/officeDocument/2006/relationships/slideLayout" Target="../slideLayouts/slideLayout426.xml"/><Relationship Id="rId27" Type="http://schemas.openxmlformats.org/officeDocument/2006/relationships/slideLayout" Target="../slideLayouts/slideLayout425.xml"/><Relationship Id="rId26" Type="http://schemas.openxmlformats.org/officeDocument/2006/relationships/slideLayout" Target="../slideLayouts/slideLayout424.xml"/><Relationship Id="rId25" Type="http://schemas.openxmlformats.org/officeDocument/2006/relationships/slideLayout" Target="../slideLayouts/slideLayout423.xml"/><Relationship Id="rId24" Type="http://schemas.openxmlformats.org/officeDocument/2006/relationships/slideLayout" Target="../slideLayouts/slideLayout422.xml"/><Relationship Id="rId23" Type="http://schemas.openxmlformats.org/officeDocument/2006/relationships/slideLayout" Target="../slideLayouts/slideLayout421.xml"/><Relationship Id="rId22" Type="http://schemas.openxmlformats.org/officeDocument/2006/relationships/slideLayout" Target="../slideLayouts/slideLayout420.xml"/><Relationship Id="rId21" Type="http://schemas.openxmlformats.org/officeDocument/2006/relationships/slideLayout" Target="../slideLayouts/slideLayout419.xml"/><Relationship Id="rId20" Type="http://schemas.openxmlformats.org/officeDocument/2006/relationships/slideLayout" Target="../slideLayouts/slideLayout418.xml"/><Relationship Id="rId2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15.xml"/><Relationship Id="rId16" Type="http://schemas.openxmlformats.org/officeDocument/2006/relationships/slideLayout" Target="../slideLayouts/slideLayout414.xml"/><Relationship Id="rId15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2.xml"/><Relationship Id="rId13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408.xml"/><Relationship Id="rId1" Type="http://schemas.openxmlformats.org/officeDocument/2006/relationships/slideLayout" Target="../slideLayouts/slideLayout3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  <p:sldLayoutId id="2147484127" r:id="rId18"/>
    <p:sldLayoutId id="2147484128" r:id="rId19"/>
    <p:sldLayoutId id="2147484129" r:id="rId20"/>
    <p:sldLayoutId id="2147484130" r:id="rId21"/>
    <p:sldLayoutId id="2147484131" r:id="rId22"/>
    <p:sldLayoutId id="2147484132" r:id="rId23"/>
    <p:sldLayoutId id="2147484133" r:id="rId24"/>
    <p:sldLayoutId id="2147484134" r:id="rId25"/>
    <p:sldLayoutId id="2147484135" r:id="rId26"/>
    <p:sldLayoutId id="2147484136" r:id="rId27"/>
    <p:sldLayoutId id="2147484137" r:id="rId28"/>
    <p:sldLayoutId id="2147484138" r:id="rId29"/>
    <p:sldLayoutId id="2147484139" r:id="rId30"/>
    <p:sldLayoutId id="2147484140" r:id="rId31"/>
    <p:sldLayoutId id="2147484141" r:id="rId32"/>
    <p:sldLayoutId id="2147484142" r:id="rId33"/>
    <p:sldLayoutId id="2147484143" r:id="rId34"/>
    <p:sldLayoutId id="2147484144" r:id="rId35"/>
    <p:sldLayoutId id="2147484145" r:id="rId36"/>
    <p:sldLayoutId id="2147484146" r:id="rId37"/>
    <p:sldLayoutId id="2147484147" r:id="rId38"/>
    <p:sldLayoutId id="2147484148" r:id="rId39"/>
    <p:sldLayoutId id="2147484149" r:id="rId40"/>
    <p:sldLayoutId id="2147484150" r:id="rId41"/>
    <p:sldLayoutId id="2147484151" r:id="rId42"/>
    <p:sldLayoutId id="2147484152" r:id="rId43"/>
    <p:sldLayoutId id="2147484153" r:id="rId44"/>
    <p:sldLayoutId id="2147484154" r:id="rId45"/>
    <p:sldLayoutId id="2147484155" r:id="rId46"/>
    <p:sldLayoutId id="2147484156" r:id="rId47"/>
    <p:sldLayoutId id="2147484157" r:id="rId48"/>
    <p:sldLayoutId id="2147484158" r:id="rId49"/>
    <p:sldLayoutId id="2147484159" r:id="rId50"/>
    <p:sldLayoutId id="2147484160" r:id="rId51"/>
    <p:sldLayoutId id="2147484161" r:id="rId52"/>
    <p:sldLayoutId id="2147484162" r:id="rId53"/>
    <p:sldLayoutId id="214748416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  <p:sldLayoutId id="2147484176" r:id="rId12"/>
    <p:sldLayoutId id="2147484177" r:id="rId13"/>
    <p:sldLayoutId id="2147484178" r:id="rId14"/>
    <p:sldLayoutId id="2147484179" r:id="rId15"/>
    <p:sldLayoutId id="2147484180" r:id="rId16"/>
    <p:sldLayoutId id="2147484181" r:id="rId17"/>
    <p:sldLayoutId id="2147484182" r:id="rId18"/>
    <p:sldLayoutId id="2147484183" r:id="rId19"/>
    <p:sldLayoutId id="2147484184" r:id="rId20"/>
    <p:sldLayoutId id="2147484185" r:id="rId21"/>
    <p:sldLayoutId id="2147484186" r:id="rId22"/>
    <p:sldLayoutId id="2147484187" r:id="rId23"/>
    <p:sldLayoutId id="2147484188" r:id="rId24"/>
    <p:sldLayoutId id="2147484189" r:id="rId25"/>
    <p:sldLayoutId id="2147484190" r:id="rId26"/>
    <p:sldLayoutId id="2147484191" r:id="rId27"/>
    <p:sldLayoutId id="2147484192" r:id="rId28"/>
    <p:sldLayoutId id="2147484193" r:id="rId29"/>
    <p:sldLayoutId id="2147484194" r:id="rId30"/>
    <p:sldLayoutId id="2147484195" r:id="rId31"/>
    <p:sldLayoutId id="2147484196" r:id="rId32"/>
    <p:sldLayoutId id="2147484197" r:id="rId33"/>
    <p:sldLayoutId id="2147484198" r:id="rId34"/>
    <p:sldLayoutId id="2147484199" r:id="rId35"/>
    <p:sldLayoutId id="2147484200" r:id="rId36"/>
    <p:sldLayoutId id="2147484201" r:id="rId37"/>
    <p:sldLayoutId id="2147484202" r:id="rId38"/>
    <p:sldLayoutId id="2147484203" r:id="rId39"/>
    <p:sldLayoutId id="2147484204" r:id="rId40"/>
    <p:sldLayoutId id="2147484205" r:id="rId41"/>
    <p:sldLayoutId id="2147484206" r:id="rId42"/>
    <p:sldLayoutId id="2147484207" r:id="rId43"/>
    <p:sldLayoutId id="2147484208" r:id="rId44"/>
    <p:sldLayoutId id="2147484209" r:id="rId45"/>
    <p:sldLayoutId id="2147484210" r:id="rId46"/>
    <p:sldLayoutId id="2147484211" r:id="rId47"/>
    <p:sldLayoutId id="2147484212" r:id="rId48"/>
    <p:sldLayoutId id="2147484213" r:id="rId49"/>
    <p:sldLayoutId id="2147484214" r:id="rId50"/>
    <p:sldLayoutId id="2147484215" r:id="rId51"/>
    <p:sldLayoutId id="2147484216" r:id="rId52"/>
    <p:sldLayoutId id="2147484217" r:id="rId53"/>
    <p:sldLayoutId id="214748421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240" r:id="rId21"/>
    <p:sldLayoutId id="2147484241" r:id="rId22"/>
    <p:sldLayoutId id="2147484242" r:id="rId23"/>
    <p:sldLayoutId id="2147484243" r:id="rId24"/>
    <p:sldLayoutId id="2147484244" r:id="rId25"/>
    <p:sldLayoutId id="2147484245" r:id="rId26"/>
    <p:sldLayoutId id="2147484246" r:id="rId27"/>
    <p:sldLayoutId id="2147484247" r:id="rId28"/>
    <p:sldLayoutId id="2147484248" r:id="rId29"/>
    <p:sldLayoutId id="2147484249" r:id="rId30"/>
    <p:sldLayoutId id="2147484250" r:id="rId31"/>
    <p:sldLayoutId id="2147484251" r:id="rId32"/>
    <p:sldLayoutId id="2147484252" r:id="rId33"/>
    <p:sldLayoutId id="2147484253" r:id="rId34"/>
    <p:sldLayoutId id="2147484254" r:id="rId35"/>
    <p:sldLayoutId id="2147484255" r:id="rId36"/>
    <p:sldLayoutId id="2147484256" r:id="rId37"/>
    <p:sldLayoutId id="2147484257" r:id="rId38"/>
    <p:sldLayoutId id="2147484258" r:id="rId39"/>
    <p:sldLayoutId id="2147484259" r:id="rId40"/>
    <p:sldLayoutId id="2147484260" r:id="rId41"/>
    <p:sldLayoutId id="2147484261" r:id="rId42"/>
    <p:sldLayoutId id="2147484262" r:id="rId43"/>
    <p:sldLayoutId id="2147484263" r:id="rId44"/>
    <p:sldLayoutId id="2147484264" r:id="rId45"/>
    <p:sldLayoutId id="2147484265" r:id="rId46"/>
    <p:sldLayoutId id="2147484266" r:id="rId47"/>
    <p:sldLayoutId id="2147484267" r:id="rId48"/>
    <p:sldLayoutId id="2147484268" r:id="rId49"/>
    <p:sldLayoutId id="2147484269" r:id="rId50"/>
    <p:sldLayoutId id="2147484270" r:id="rId51"/>
    <p:sldLayoutId id="2147484271" r:id="rId52"/>
    <p:sldLayoutId id="2147484272" r:id="rId53"/>
    <p:sldLayoutId id="214748427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  <p:sldLayoutId id="2147484286" r:id="rId12"/>
    <p:sldLayoutId id="2147484287" r:id="rId13"/>
    <p:sldLayoutId id="2147484288" r:id="rId14"/>
    <p:sldLayoutId id="2147484289" r:id="rId15"/>
    <p:sldLayoutId id="2147484290" r:id="rId16"/>
    <p:sldLayoutId id="2147484291" r:id="rId17"/>
    <p:sldLayoutId id="2147484292" r:id="rId18"/>
    <p:sldLayoutId id="2147484293" r:id="rId19"/>
    <p:sldLayoutId id="2147484294" r:id="rId20"/>
    <p:sldLayoutId id="2147484295" r:id="rId21"/>
    <p:sldLayoutId id="2147484296" r:id="rId22"/>
    <p:sldLayoutId id="2147484297" r:id="rId23"/>
    <p:sldLayoutId id="2147484298" r:id="rId24"/>
    <p:sldLayoutId id="2147484299" r:id="rId25"/>
    <p:sldLayoutId id="2147484300" r:id="rId26"/>
    <p:sldLayoutId id="2147484301" r:id="rId27"/>
    <p:sldLayoutId id="2147484302" r:id="rId28"/>
    <p:sldLayoutId id="2147484303" r:id="rId29"/>
    <p:sldLayoutId id="2147484304" r:id="rId30"/>
    <p:sldLayoutId id="2147484305" r:id="rId31"/>
    <p:sldLayoutId id="2147484306" r:id="rId32"/>
    <p:sldLayoutId id="2147484307" r:id="rId33"/>
    <p:sldLayoutId id="2147484308" r:id="rId34"/>
    <p:sldLayoutId id="2147484309" r:id="rId35"/>
    <p:sldLayoutId id="2147484310" r:id="rId36"/>
    <p:sldLayoutId id="2147484311" r:id="rId37"/>
    <p:sldLayoutId id="2147484312" r:id="rId38"/>
    <p:sldLayoutId id="2147484313" r:id="rId39"/>
    <p:sldLayoutId id="2147484314" r:id="rId40"/>
    <p:sldLayoutId id="2147484315" r:id="rId41"/>
    <p:sldLayoutId id="2147484316" r:id="rId42"/>
    <p:sldLayoutId id="2147484317" r:id="rId43"/>
    <p:sldLayoutId id="2147484318" r:id="rId44"/>
    <p:sldLayoutId id="2147484319" r:id="rId45"/>
    <p:sldLayoutId id="2147484320" r:id="rId46"/>
    <p:sldLayoutId id="2147484321" r:id="rId47"/>
    <p:sldLayoutId id="2147484322" r:id="rId48"/>
    <p:sldLayoutId id="2147484323" r:id="rId49"/>
    <p:sldLayoutId id="2147484324" r:id="rId50"/>
    <p:sldLayoutId id="2147484325" r:id="rId51"/>
    <p:sldLayoutId id="2147484326" r:id="rId52"/>
    <p:sldLayoutId id="2147484327" r:id="rId53"/>
    <p:sldLayoutId id="214748432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  <p:sldLayoutId id="2147484341" r:id="rId12"/>
    <p:sldLayoutId id="2147484342" r:id="rId13"/>
    <p:sldLayoutId id="2147484343" r:id="rId14"/>
    <p:sldLayoutId id="2147484344" r:id="rId15"/>
    <p:sldLayoutId id="2147484345" r:id="rId16"/>
    <p:sldLayoutId id="2147484346" r:id="rId17"/>
    <p:sldLayoutId id="2147484347" r:id="rId18"/>
    <p:sldLayoutId id="2147484348" r:id="rId19"/>
    <p:sldLayoutId id="2147484349" r:id="rId20"/>
    <p:sldLayoutId id="2147484350" r:id="rId21"/>
    <p:sldLayoutId id="2147484351" r:id="rId22"/>
    <p:sldLayoutId id="2147484352" r:id="rId23"/>
    <p:sldLayoutId id="2147484353" r:id="rId24"/>
    <p:sldLayoutId id="2147484354" r:id="rId25"/>
    <p:sldLayoutId id="2147484355" r:id="rId26"/>
    <p:sldLayoutId id="2147484356" r:id="rId27"/>
    <p:sldLayoutId id="2147484357" r:id="rId28"/>
    <p:sldLayoutId id="2147484358" r:id="rId29"/>
    <p:sldLayoutId id="2147484359" r:id="rId30"/>
    <p:sldLayoutId id="2147484360" r:id="rId31"/>
    <p:sldLayoutId id="2147484361" r:id="rId32"/>
    <p:sldLayoutId id="2147484362" r:id="rId33"/>
    <p:sldLayoutId id="2147484363" r:id="rId34"/>
    <p:sldLayoutId id="2147484364" r:id="rId35"/>
    <p:sldLayoutId id="2147484365" r:id="rId36"/>
    <p:sldLayoutId id="2147484366" r:id="rId37"/>
    <p:sldLayoutId id="2147484367" r:id="rId38"/>
    <p:sldLayoutId id="2147484368" r:id="rId39"/>
    <p:sldLayoutId id="2147484369" r:id="rId40"/>
    <p:sldLayoutId id="2147484370" r:id="rId41"/>
    <p:sldLayoutId id="2147484371" r:id="rId42"/>
    <p:sldLayoutId id="2147484372" r:id="rId43"/>
    <p:sldLayoutId id="2147484373" r:id="rId44"/>
    <p:sldLayoutId id="2147484374" r:id="rId45"/>
    <p:sldLayoutId id="2147484375" r:id="rId46"/>
    <p:sldLayoutId id="2147484376" r:id="rId47"/>
    <p:sldLayoutId id="2147484377" r:id="rId48"/>
    <p:sldLayoutId id="2147484378" r:id="rId49"/>
    <p:sldLayoutId id="2147484379" r:id="rId50"/>
    <p:sldLayoutId id="2147484380" r:id="rId51"/>
    <p:sldLayoutId id="2147484381" r:id="rId52"/>
    <p:sldLayoutId id="2147484382" r:id="rId53"/>
    <p:sldLayoutId id="214748438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5" r:id="rId1"/>
    <p:sldLayoutId id="2147484386" r:id="rId2"/>
    <p:sldLayoutId id="2147484387" r:id="rId3"/>
    <p:sldLayoutId id="2147484388" r:id="rId4"/>
    <p:sldLayoutId id="2147484389" r:id="rId5"/>
    <p:sldLayoutId id="2147484390" r:id="rId6"/>
    <p:sldLayoutId id="2147484391" r:id="rId7"/>
    <p:sldLayoutId id="2147484392" r:id="rId8"/>
    <p:sldLayoutId id="2147484393" r:id="rId9"/>
    <p:sldLayoutId id="2147484394" r:id="rId10"/>
    <p:sldLayoutId id="2147484395" r:id="rId11"/>
    <p:sldLayoutId id="2147484396" r:id="rId12"/>
    <p:sldLayoutId id="2147484397" r:id="rId13"/>
    <p:sldLayoutId id="2147484398" r:id="rId14"/>
    <p:sldLayoutId id="2147484399" r:id="rId15"/>
    <p:sldLayoutId id="2147484400" r:id="rId16"/>
    <p:sldLayoutId id="2147484401" r:id="rId17"/>
    <p:sldLayoutId id="2147484402" r:id="rId18"/>
    <p:sldLayoutId id="2147484403" r:id="rId19"/>
    <p:sldLayoutId id="2147484404" r:id="rId20"/>
    <p:sldLayoutId id="2147484405" r:id="rId21"/>
    <p:sldLayoutId id="2147484406" r:id="rId22"/>
    <p:sldLayoutId id="2147484407" r:id="rId23"/>
    <p:sldLayoutId id="2147484408" r:id="rId24"/>
    <p:sldLayoutId id="2147484409" r:id="rId25"/>
    <p:sldLayoutId id="2147484410" r:id="rId26"/>
    <p:sldLayoutId id="2147484411" r:id="rId27"/>
    <p:sldLayoutId id="2147484412" r:id="rId28"/>
    <p:sldLayoutId id="2147484413" r:id="rId29"/>
    <p:sldLayoutId id="2147484414" r:id="rId30"/>
    <p:sldLayoutId id="2147484415" r:id="rId31"/>
    <p:sldLayoutId id="2147484416" r:id="rId32"/>
    <p:sldLayoutId id="2147484417" r:id="rId33"/>
    <p:sldLayoutId id="2147484418" r:id="rId34"/>
    <p:sldLayoutId id="2147484419" r:id="rId35"/>
    <p:sldLayoutId id="2147484420" r:id="rId36"/>
    <p:sldLayoutId id="2147484421" r:id="rId37"/>
    <p:sldLayoutId id="2147484422" r:id="rId38"/>
    <p:sldLayoutId id="2147484423" r:id="rId39"/>
    <p:sldLayoutId id="2147484424" r:id="rId40"/>
    <p:sldLayoutId id="2147484425" r:id="rId41"/>
    <p:sldLayoutId id="2147484426" r:id="rId42"/>
    <p:sldLayoutId id="2147484427" r:id="rId43"/>
    <p:sldLayoutId id="2147484428" r:id="rId44"/>
    <p:sldLayoutId id="2147484429" r:id="rId45"/>
    <p:sldLayoutId id="2147484430" r:id="rId46"/>
    <p:sldLayoutId id="2147484431" r:id="rId47"/>
    <p:sldLayoutId id="2147484432" r:id="rId48"/>
    <p:sldLayoutId id="2147484433" r:id="rId49"/>
    <p:sldLayoutId id="2147484434" r:id="rId50"/>
    <p:sldLayoutId id="2147484435" r:id="rId51"/>
    <p:sldLayoutId id="2147484436" r:id="rId52"/>
    <p:sldLayoutId id="2147484437" r:id="rId53"/>
    <p:sldLayoutId id="214748443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  <p:sldLayoutId id="2147484460" r:id="rId21"/>
    <p:sldLayoutId id="2147484461" r:id="rId22"/>
    <p:sldLayoutId id="2147484462" r:id="rId23"/>
    <p:sldLayoutId id="2147484463" r:id="rId24"/>
    <p:sldLayoutId id="2147484464" r:id="rId25"/>
    <p:sldLayoutId id="2147484465" r:id="rId26"/>
    <p:sldLayoutId id="2147484466" r:id="rId27"/>
    <p:sldLayoutId id="2147484467" r:id="rId28"/>
    <p:sldLayoutId id="2147484468" r:id="rId29"/>
    <p:sldLayoutId id="2147484469" r:id="rId30"/>
    <p:sldLayoutId id="2147484470" r:id="rId31"/>
    <p:sldLayoutId id="2147484471" r:id="rId32"/>
    <p:sldLayoutId id="2147484472" r:id="rId33"/>
    <p:sldLayoutId id="2147484473" r:id="rId34"/>
    <p:sldLayoutId id="2147484474" r:id="rId35"/>
    <p:sldLayoutId id="2147484475" r:id="rId36"/>
    <p:sldLayoutId id="2147484476" r:id="rId37"/>
    <p:sldLayoutId id="2147484477" r:id="rId38"/>
    <p:sldLayoutId id="2147484478" r:id="rId39"/>
    <p:sldLayoutId id="2147484479" r:id="rId40"/>
    <p:sldLayoutId id="2147484480" r:id="rId41"/>
    <p:sldLayoutId id="2147484481" r:id="rId42"/>
    <p:sldLayoutId id="2147484482" r:id="rId43"/>
    <p:sldLayoutId id="2147484483" r:id="rId44"/>
    <p:sldLayoutId id="2147484484" r:id="rId45"/>
    <p:sldLayoutId id="2147484485" r:id="rId46"/>
    <p:sldLayoutId id="2147484486" r:id="rId47"/>
    <p:sldLayoutId id="2147484487" r:id="rId48"/>
    <p:sldLayoutId id="2147484488" r:id="rId49"/>
    <p:sldLayoutId id="2147484489" r:id="rId50"/>
    <p:sldLayoutId id="2147484490" r:id="rId51"/>
    <p:sldLayoutId id="2147484491" r:id="rId52"/>
    <p:sldLayoutId id="2147484492" r:id="rId53"/>
    <p:sldLayoutId id="214748449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4" r:id="rId10"/>
    <p:sldLayoutId id="2147484505" r:id="rId11"/>
    <p:sldLayoutId id="2147484506" r:id="rId12"/>
    <p:sldLayoutId id="2147484507" r:id="rId13"/>
    <p:sldLayoutId id="2147484508" r:id="rId14"/>
    <p:sldLayoutId id="2147484509" r:id="rId15"/>
    <p:sldLayoutId id="2147484510" r:id="rId16"/>
    <p:sldLayoutId id="2147484511" r:id="rId17"/>
    <p:sldLayoutId id="2147484512" r:id="rId18"/>
    <p:sldLayoutId id="2147484513" r:id="rId19"/>
    <p:sldLayoutId id="2147484514" r:id="rId20"/>
    <p:sldLayoutId id="2147484515" r:id="rId21"/>
    <p:sldLayoutId id="2147484516" r:id="rId22"/>
    <p:sldLayoutId id="2147484517" r:id="rId23"/>
    <p:sldLayoutId id="2147484518" r:id="rId24"/>
    <p:sldLayoutId id="2147484519" r:id="rId25"/>
    <p:sldLayoutId id="2147484520" r:id="rId26"/>
    <p:sldLayoutId id="2147484521" r:id="rId27"/>
    <p:sldLayoutId id="2147484522" r:id="rId28"/>
    <p:sldLayoutId id="2147484523" r:id="rId29"/>
    <p:sldLayoutId id="2147484524" r:id="rId30"/>
    <p:sldLayoutId id="2147484525" r:id="rId31"/>
    <p:sldLayoutId id="2147484526" r:id="rId32"/>
    <p:sldLayoutId id="2147484527" r:id="rId33"/>
    <p:sldLayoutId id="2147484528" r:id="rId34"/>
    <p:sldLayoutId id="2147484529" r:id="rId35"/>
    <p:sldLayoutId id="2147484530" r:id="rId36"/>
    <p:sldLayoutId id="2147484531" r:id="rId37"/>
    <p:sldLayoutId id="2147484532" r:id="rId38"/>
    <p:sldLayoutId id="2147484533" r:id="rId39"/>
    <p:sldLayoutId id="2147484534" r:id="rId40"/>
    <p:sldLayoutId id="2147484535" r:id="rId41"/>
    <p:sldLayoutId id="2147484536" r:id="rId42"/>
    <p:sldLayoutId id="2147484537" r:id="rId43"/>
    <p:sldLayoutId id="2147484538" r:id="rId44"/>
    <p:sldLayoutId id="2147484539" r:id="rId45"/>
    <p:sldLayoutId id="2147484540" r:id="rId46"/>
    <p:sldLayoutId id="2147484541" r:id="rId47"/>
    <p:sldLayoutId id="2147484542" r:id="rId48"/>
    <p:sldLayoutId id="2147484543" r:id="rId49"/>
    <p:sldLayoutId id="2147484544" r:id="rId50"/>
    <p:sldLayoutId id="2147484545" r:id="rId51"/>
    <p:sldLayoutId id="2147484546" r:id="rId52"/>
    <p:sldLayoutId id="2147484547" r:id="rId53"/>
    <p:sldLayoutId id="214748454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  <p:sldLayoutId id="2147484568" r:id="rId19"/>
    <p:sldLayoutId id="2147484569" r:id="rId20"/>
    <p:sldLayoutId id="2147484570" r:id="rId21"/>
    <p:sldLayoutId id="2147484571" r:id="rId22"/>
    <p:sldLayoutId id="2147484572" r:id="rId23"/>
    <p:sldLayoutId id="2147484573" r:id="rId24"/>
    <p:sldLayoutId id="2147484574" r:id="rId25"/>
    <p:sldLayoutId id="2147484575" r:id="rId26"/>
    <p:sldLayoutId id="2147484576" r:id="rId27"/>
    <p:sldLayoutId id="2147484577" r:id="rId28"/>
    <p:sldLayoutId id="2147484578" r:id="rId29"/>
    <p:sldLayoutId id="2147484579" r:id="rId30"/>
    <p:sldLayoutId id="2147484580" r:id="rId31"/>
    <p:sldLayoutId id="2147484581" r:id="rId32"/>
    <p:sldLayoutId id="2147484582" r:id="rId33"/>
    <p:sldLayoutId id="2147484583" r:id="rId34"/>
    <p:sldLayoutId id="2147484584" r:id="rId35"/>
    <p:sldLayoutId id="2147484585" r:id="rId36"/>
    <p:sldLayoutId id="2147484586" r:id="rId37"/>
    <p:sldLayoutId id="2147484587" r:id="rId38"/>
    <p:sldLayoutId id="2147484588" r:id="rId39"/>
    <p:sldLayoutId id="2147484589" r:id="rId40"/>
    <p:sldLayoutId id="2147484590" r:id="rId41"/>
    <p:sldLayoutId id="2147484591" r:id="rId42"/>
    <p:sldLayoutId id="2147484592" r:id="rId43"/>
    <p:sldLayoutId id="2147484593" r:id="rId44"/>
    <p:sldLayoutId id="2147484594" r:id="rId45"/>
    <p:sldLayoutId id="2147484595" r:id="rId46"/>
    <p:sldLayoutId id="2147484596" r:id="rId47"/>
    <p:sldLayoutId id="2147484597" r:id="rId48"/>
    <p:sldLayoutId id="2147484598" r:id="rId49"/>
    <p:sldLayoutId id="2147484599" r:id="rId50"/>
    <p:sldLayoutId id="2147484600" r:id="rId51"/>
    <p:sldLayoutId id="2147484601" r:id="rId52"/>
    <p:sldLayoutId id="2147484602" r:id="rId53"/>
    <p:sldLayoutId id="214748460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  <p:sldLayoutId id="2147484608" r:id="rId4"/>
    <p:sldLayoutId id="2147484609" r:id="rId5"/>
    <p:sldLayoutId id="2147484610" r:id="rId6"/>
    <p:sldLayoutId id="2147484611" r:id="rId7"/>
    <p:sldLayoutId id="2147484612" r:id="rId8"/>
    <p:sldLayoutId id="2147484613" r:id="rId9"/>
    <p:sldLayoutId id="2147484614" r:id="rId10"/>
    <p:sldLayoutId id="2147484615" r:id="rId11"/>
    <p:sldLayoutId id="2147484616" r:id="rId12"/>
    <p:sldLayoutId id="2147484617" r:id="rId13"/>
    <p:sldLayoutId id="2147484618" r:id="rId14"/>
    <p:sldLayoutId id="2147484619" r:id="rId15"/>
    <p:sldLayoutId id="2147484620" r:id="rId16"/>
    <p:sldLayoutId id="2147484621" r:id="rId17"/>
    <p:sldLayoutId id="2147484622" r:id="rId18"/>
    <p:sldLayoutId id="2147484623" r:id="rId19"/>
    <p:sldLayoutId id="2147484624" r:id="rId20"/>
    <p:sldLayoutId id="2147484625" r:id="rId21"/>
    <p:sldLayoutId id="2147484626" r:id="rId22"/>
    <p:sldLayoutId id="2147484627" r:id="rId23"/>
    <p:sldLayoutId id="2147484628" r:id="rId24"/>
    <p:sldLayoutId id="2147484629" r:id="rId25"/>
    <p:sldLayoutId id="2147484630" r:id="rId26"/>
    <p:sldLayoutId id="2147484631" r:id="rId27"/>
    <p:sldLayoutId id="2147484632" r:id="rId28"/>
    <p:sldLayoutId id="2147484633" r:id="rId29"/>
    <p:sldLayoutId id="2147484634" r:id="rId30"/>
    <p:sldLayoutId id="2147484635" r:id="rId31"/>
    <p:sldLayoutId id="2147484636" r:id="rId32"/>
    <p:sldLayoutId id="2147484637" r:id="rId33"/>
    <p:sldLayoutId id="2147484638" r:id="rId34"/>
    <p:sldLayoutId id="2147484639" r:id="rId35"/>
    <p:sldLayoutId id="2147484640" r:id="rId36"/>
    <p:sldLayoutId id="2147484641" r:id="rId37"/>
    <p:sldLayoutId id="2147484642" r:id="rId38"/>
    <p:sldLayoutId id="2147484643" r:id="rId39"/>
    <p:sldLayoutId id="2147484644" r:id="rId40"/>
    <p:sldLayoutId id="2147484645" r:id="rId41"/>
    <p:sldLayoutId id="2147484646" r:id="rId42"/>
    <p:sldLayoutId id="2147484647" r:id="rId43"/>
    <p:sldLayoutId id="2147484648" r:id="rId44"/>
    <p:sldLayoutId id="2147484649" r:id="rId45"/>
    <p:sldLayoutId id="2147484650" r:id="rId46"/>
    <p:sldLayoutId id="2147484651" r:id="rId47"/>
    <p:sldLayoutId id="2147484652" r:id="rId48"/>
    <p:sldLayoutId id="2147484653" r:id="rId49"/>
    <p:sldLayoutId id="2147484654" r:id="rId50"/>
    <p:sldLayoutId id="2147484655" r:id="rId51"/>
    <p:sldLayoutId id="2147484656" r:id="rId52"/>
    <p:sldLayoutId id="2147484657" r:id="rId53"/>
    <p:sldLayoutId id="214748465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5715" imgH="5715" progId="TCLayout.ActiveDocument.1">
                  <p:embed/>
                </p:oleObj>
              </mc:Choice>
              <mc:Fallback>
                <p:oleObj name="think-cell Slide" r:id="rId56" imgW="5715" imgH="571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  <p:sldLayoutId id="2147483757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9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5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4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7970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1" r:id="rId2"/>
    <p:sldLayoutId id="2147484662" r:id="rId3"/>
    <p:sldLayoutId id="2147484663" r:id="rId4"/>
    <p:sldLayoutId id="2147484664" r:id="rId5"/>
    <p:sldLayoutId id="2147484665" r:id="rId6"/>
    <p:sldLayoutId id="2147484666" r:id="rId7"/>
    <p:sldLayoutId id="2147484667" r:id="rId8"/>
    <p:sldLayoutId id="2147484668" r:id="rId9"/>
    <p:sldLayoutId id="2147484669" r:id="rId10"/>
    <p:sldLayoutId id="2147484670" r:id="rId11"/>
    <p:sldLayoutId id="2147484671" r:id="rId12"/>
    <p:sldLayoutId id="2147484672" r:id="rId13"/>
    <p:sldLayoutId id="2147484673" r:id="rId14"/>
    <p:sldLayoutId id="2147484674" r:id="rId15"/>
    <p:sldLayoutId id="2147484675" r:id="rId16"/>
    <p:sldLayoutId id="2147484676" r:id="rId17"/>
    <p:sldLayoutId id="2147484677" r:id="rId18"/>
    <p:sldLayoutId id="2147484678" r:id="rId19"/>
    <p:sldLayoutId id="2147484679" r:id="rId20"/>
    <p:sldLayoutId id="2147484680" r:id="rId21"/>
    <p:sldLayoutId id="2147484681" r:id="rId22"/>
    <p:sldLayoutId id="2147484682" r:id="rId23"/>
    <p:sldLayoutId id="2147484683" r:id="rId24"/>
    <p:sldLayoutId id="2147484684" r:id="rId25"/>
    <p:sldLayoutId id="2147484685" r:id="rId26"/>
    <p:sldLayoutId id="2147484686" r:id="rId27"/>
    <p:sldLayoutId id="2147484687" r:id="rId28"/>
    <p:sldLayoutId id="2147484688" r:id="rId29"/>
    <p:sldLayoutId id="2147484689" r:id="rId30"/>
    <p:sldLayoutId id="2147484690" r:id="rId31"/>
    <p:sldLayoutId id="2147484691" r:id="rId32"/>
    <p:sldLayoutId id="2147484692" r:id="rId33"/>
    <p:sldLayoutId id="2147484693" r:id="rId34"/>
    <p:sldLayoutId id="2147484694" r:id="rId35"/>
    <p:sldLayoutId id="2147484695" r:id="rId36"/>
    <p:sldLayoutId id="2147484696" r:id="rId37"/>
    <p:sldLayoutId id="2147484697" r:id="rId38"/>
    <p:sldLayoutId id="2147484698" r:id="rId39"/>
    <p:sldLayoutId id="2147484699" r:id="rId40"/>
    <p:sldLayoutId id="2147484700" r:id="rId41"/>
    <p:sldLayoutId id="2147484701" r:id="rId42"/>
    <p:sldLayoutId id="2147484702" r:id="rId43"/>
    <p:sldLayoutId id="2147484703" r:id="rId44"/>
    <p:sldLayoutId id="2147484704" r:id="rId45"/>
    <p:sldLayoutId id="2147484705" r:id="rId46"/>
    <p:sldLayoutId id="2147484706" r:id="rId47"/>
    <p:sldLayoutId id="2147484707" r:id="rId48"/>
    <p:sldLayoutId id="2147484708" r:id="rId49"/>
    <p:sldLayoutId id="2147484709" r:id="rId50"/>
    <p:sldLayoutId id="2147484710" r:id="rId51"/>
    <p:sldLayoutId id="2147484711" r:id="rId52"/>
    <p:sldLayoutId id="2147484712" r:id="rId53"/>
    <p:sldLayoutId id="214748471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  <p:sldLayoutId id="2147484727" r:id="rId13"/>
    <p:sldLayoutId id="2147484728" r:id="rId14"/>
    <p:sldLayoutId id="2147484729" r:id="rId15"/>
    <p:sldLayoutId id="2147484730" r:id="rId16"/>
    <p:sldLayoutId id="2147484731" r:id="rId17"/>
    <p:sldLayoutId id="2147484732" r:id="rId18"/>
    <p:sldLayoutId id="2147484733" r:id="rId19"/>
    <p:sldLayoutId id="2147484734" r:id="rId20"/>
    <p:sldLayoutId id="2147484735" r:id="rId21"/>
    <p:sldLayoutId id="2147484736" r:id="rId22"/>
    <p:sldLayoutId id="2147484737" r:id="rId23"/>
    <p:sldLayoutId id="2147484738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4" r:id="rId30"/>
    <p:sldLayoutId id="2147484745" r:id="rId31"/>
    <p:sldLayoutId id="2147484746" r:id="rId32"/>
    <p:sldLayoutId id="2147484747" r:id="rId33"/>
    <p:sldLayoutId id="2147484748" r:id="rId34"/>
    <p:sldLayoutId id="2147484749" r:id="rId35"/>
    <p:sldLayoutId id="2147484750" r:id="rId36"/>
    <p:sldLayoutId id="2147484751" r:id="rId37"/>
    <p:sldLayoutId id="2147484752" r:id="rId38"/>
    <p:sldLayoutId id="2147484753" r:id="rId39"/>
    <p:sldLayoutId id="2147484754" r:id="rId40"/>
    <p:sldLayoutId id="2147484755" r:id="rId41"/>
    <p:sldLayoutId id="2147484756" r:id="rId42"/>
    <p:sldLayoutId id="2147484757" r:id="rId43"/>
    <p:sldLayoutId id="2147484758" r:id="rId44"/>
    <p:sldLayoutId id="2147484759" r:id="rId45"/>
    <p:sldLayoutId id="2147484760" r:id="rId46"/>
    <p:sldLayoutId id="2147484761" r:id="rId47"/>
    <p:sldLayoutId id="2147484762" r:id="rId48"/>
    <p:sldLayoutId id="2147484763" r:id="rId49"/>
    <p:sldLayoutId id="2147484764" r:id="rId50"/>
    <p:sldLayoutId id="2147484765" r:id="rId51"/>
    <p:sldLayoutId id="2147484766" r:id="rId52"/>
    <p:sldLayoutId id="2147484767" r:id="rId53"/>
    <p:sldLayoutId id="214748476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0" r:id="rId1"/>
    <p:sldLayoutId id="2147484771" r:id="rId2"/>
    <p:sldLayoutId id="2147484772" r:id="rId3"/>
    <p:sldLayoutId id="2147484773" r:id="rId4"/>
    <p:sldLayoutId id="2147484774" r:id="rId5"/>
    <p:sldLayoutId id="2147484775" r:id="rId6"/>
    <p:sldLayoutId id="2147484776" r:id="rId7"/>
    <p:sldLayoutId id="2147484777" r:id="rId8"/>
    <p:sldLayoutId id="2147484778" r:id="rId9"/>
    <p:sldLayoutId id="2147484779" r:id="rId10"/>
    <p:sldLayoutId id="2147484780" r:id="rId11"/>
    <p:sldLayoutId id="2147484781" r:id="rId12"/>
    <p:sldLayoutId id="2147484782" r:id="rId13"/>
    <p:sldLayoutId id="2147484783" r:id="rId14"/>
    <p:sldLayoutId id="2147484784" r:id="rId15"/>
    <p:sldLayoutId id="2147484785" r:id="rId16"/>
    <p:sldLayoutId id="2147484786" r:id="rId17"/>
    <p:sldLayoutId id="2147484787" r:id="rId18"/>
    <p:sldLayoutId id="2147484788" r:id="rId19"/>
    <p:sldLayoutId id="2147484789" r:id="rId20"/>
    <p:sldLayoutId id="2147484790" r:id="rId21"/>
    <p:sldLayoutId id="2147484791" r:id="rId22"/>
    <p:sldLayoutId id="2147484792" r:id="rId23"/>
    <p:sldLayoutId id="2147484793" r:id="rId24"/>
    <p:sldLayoutId id="2147484794" r:id="rId25"/>
    <p:sldLayoutId id="2147484795" r:id="rId26"/>
    <p:sldLayoutId id="2147484796" r:id="rId27"/>
    <p:sldLayoutId id="2147484797" r:id="rId28"/>
    <p:sldLayoutId id="2147484798" r:id="rId29"/>
    <p:sldLayoutId id="2147484799" r:id="rId30"/>
    <p:sldLayoutId id="2147484800" r:id="rId31"/>
    <p:sldLayoutId id="2147484801" r:id="rId32"/>
    <p:sldLayoutId id="2147484802" r:id="rId33"/>
    <p:sldLayoutId id="2147484803" r:id="rId34"/>
    <p:sldLayoutId id="2147484804" r:id="rId35"/>
    <p:sldLayoutId id="2147484805" r:id="rId36"/>
    <p:sldLayoutId id="2147484806" r:id="rId37"/>
    <p:sldLayoutId id="2147484807" r:id="rId38"/>
    <p:sldLayoutId id="2147484808" r:id="rId39"/>
    <p:sldLayoutId id="2147484809" r:id="rId40"/>
    <p:sldLayoutId id="2147484810" r:id="rId41"/>
    <p:sldLayoutId id="2147484811" r:id="rId42"/>
    <p:sldLayoutId id="2147484812" r:id="rId43"/>
    <p:sldLayoutId id="2147484813" r:id="rId44"/>
    <p:sldLayoutId id="2147484814" r:id="rId45"/>
    <p:sldLayoutId id="2147484815" r:id="rId46"/>
    <p:sldLayoutId id="2147484816" r:id="rId47"/>
    <p:sldLayoutId id="2147484817" r:id="rId48"/>
    <p:sldLayoutId id="2147484818" r:id="rId49"/>
    <p:sldLayoutId id="2147484819" r:id="rId50"/>
    <p:sldLayoutId id="2147484820" r:id="rId51"/>
    <p:sldLayoutId id="2147484821" r:id="rId52"/>
    <p:sldLayoutId id="2147484822" r:id="rId53"/>
    <p:sldLayoutId id="214748482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  <p:sldLayoutId id="2147483789" r:id="rId31"/>
    <p:sldLayoutId id="2147483790" r:id="rId32"/>
    <p:sldLayoutId id="2147483791" r:id="rId33"/>
    <p:sldLayoutId id="2147483792" r:id="rId34"/>
    <p:sldLayoutId id="2147483793" r:id="rId35"/>
    <p:sldLayoutId id="2147483794" r:id="rId36"/>
    <p:sldLayoutId id="2147483795" r:id="rId37"/>
    <p:sldLayoutId id="2147483796" r:id="rId38"/>
    <p:sldLayoutId id="2147483797" r:id="rId39"/>
    <p:sldLayoutId id="2147483798" r:id="rId40"/>
    <p:sldLayoutId id="2147483799" r:id="rId41"/>
    <p:sldLayoutId id="2147483800" r:id="rId42"/>
    <p:sldLayoutId id="2147483801" r:id="rId43"/>
    <p:sldLayoutId id="2147483802" r:id="rId44"/>
    <p:sldLayoutId id="2147483803" r:id="rId45"/>
    <p:sldLayoutId id="2147483804" r:id="rId46"/>
    <p:sldLayoutId id="2147483805" r:id="rId47"/>
    <p:sldLayoutId id="2147483806" r:id="rId48"/>
    <p:sldLayoutId id="2147483807" r:id="rId49"/>
    <p:sldLayoutId id="2147483808" r:id="rId50"/>
    <p:sldLayoutId id="2147483809" r:id="rId51"/>
    <p:sldLayoutId id="2147483810" r:id="rId52"/>
    <p:sldLayoutId id="2147483811" r:id="rId53"/>
    <p:sldLayoutId id="2147483812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  <p:sldLayoutId id="2147483858" r:id="rId45"/>
    <p:sldLayoutId id="2147483859" r:id="rId46"/>
    <p:sldLayoutId id="2147483860" r:id="rId47"/>
    <p:sldLayoutId id="2147483861" r:id="rId48"/>
    <p:sldLayoutId id="2147483862" r:id="rId49"/>
    <p:sldLayoutId id="2147483863" r:id="rId50"/>
    <p:sldLayoutId id="2147483864" r:id="rId51"/>
    <p:sldLayoutId id="2147483865" r:id="rId52"/>
    <p:sldLayoutId id="2147483866" r:id="rId53"/>
    <p:sldLayoutId id="2147483867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22" imgW="5715" imgH="5715" progId="TCLayout.ActiveDocument.1">
                  <p:embed/>
                </p:oleObj>
              </mc:Choice>
              <mc:Fallback>
                <p:oleObj name="think-cell Slide" r:id="rId22" imgW="5715" imgH="571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  <a:p>
            <a:pPr lvl="5"/>
            <a:r>
              <a:rPr lang="en-US"/>
              <a:t>Sixth level</a:t>
            </a:r>
            <a:endParaRPr lang="en-US"/>
          </a:p>
          <a:p>
            <a:pPr lvl="6"/>
            <a:r>
              <a:rPr lang="en-US"/>
              <a:t>Seventh level</a:t>
            </a:r>
            <a:endParaRPr lang="en-US"/>
          </a:p>
          <a:p>
            <a:pPr lvl="7"/>
            <a:r>
              <a:rPr lang="en-US"/>
              <a:t>Eighth level</a:t>
            </a:r>
            <a:endParaRPr lang="en-US"/>
          </a:p>
          <a:p>
            <a:pPr lvl="8"/>
            <a:r>
              <a:rPr lang="en-US"/>
              <a:t>Ninth level</a:t>
            </a:r>
            <a:endParaRPr lang="en-US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SI</a:t>
            </a:r>
            <a:endParaRPr lang="en-US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  <p:sldLayoutId id="2147483911" r:id="rId22"/>
    <p:sldLayoutId id="2147483912" r:id="rId23"/>
    <p:sldLayoutId id="2147483913" r:id="rId24"/>
    <p:sldLayoutId id="2147483914" r:id="rId25"/>
    <p:sldLayoutId id="2147483915" r:id="rId26"/>
    <p:sldLayoutId id="2147483916" r:id="rId27"/>
    <p:sldLayoutId id="2147483917" r:id="rId28"/>
    <p:sldLayoutId id="2147483918" r:id="rId29"/>
    <p:sldLayoutId id="2147483919" r:id="rId30"/>
    <p:sldLayoutId id="2147483920" r:id="rId31"/>
    <p:sldLayoutId id="2147483921" r:id="rId32"/>
    <p:sldLayoutId id="2147483922" r:id="rId33"/>
    <p:sldLayoutId id="2147483923" r:id="rId34"/>
    <p:sldLayoutId id="2147483924" r:id="rId35"/>
    <p:sldLayoutId id="2147483925" r:id="rId36"/>
    <p:sldLayoutId id="2147483926" r:id="rId37"/>
    <p:sldLayoutId id="2147483927" r:id="rId38"/>
    <p:sldLayoutId id="2147483928" r:id="rId39"/>
    <p:sldLayoutId id="2147483929" r:id="rId40"/>
    <p:sldLayoutId id="2147483930" r:id="rId41"/>
    <p:sldLayoutId id="2147483931" r:id="rId42"/>
    <p:sldLayoutId id="2147483932" r:id="rId43"/>
    <p:sldLayoutId id="2147483933" r:id="rId44"/>
    <p:sldLayoutId id="2147483934" r:id="rId45"/>
    <p:sldLayoutId id="2147483935" r:id="rId46"/>
    <p:sldLayoutId id="2147483936" r:id="rId47"/>
    <p:sldLayoutId id="2147483937" r:id="rId48"/>
    <p:sldLayoutId id="2147483938" r:id="rId49"/>
    <p:sldLayoutId id="2147483939" r:id="rId50"/>
    <p:sldLayoutId id="2147483940" r:id="rId51"/>
    <p:sldLayoutId id="2147483941" r:id="rId52"/>
    <p:sldLayoutId id="2147483942" r:id="rId53"/>
    <p:sldLayoutId id="214748394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5" r:id="rId21"/>
    <p:sldLayoutId id="2147483966" r:id="rId22"/>
    <p:sldLayoutId id="2147483967" r:id="rId23"/>
    <p:sldLayoutId id="2147483968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6" r:id="rId32"/>
    <p:sldLayoutId id="2147483977" r:id="rId33"/>
    <p:sldLayoutId id="2147483978" r:id="rId34"/>
    <p:sldLayoutId id="2147483979" r:id="rId35"/>
    <p:sldLayoutId id="2147483980" r:id="rId36"/>
    <p:sldLayoutId id="2147483981" r:id="rId37"/>
    <p:sldLayoutId id="2147483982" r:id="rId38"/>
    <p:sldLayoutId id="2147483983" r:id="rId39"/>
    <p:sldLayoutId id="2147483984" r:id="rId40"/>
    <p:sldLayoutId id="2147483985" r:id="rId41"/>
    <p:sldLayoutId id="2147483986" r:id="rId42"/>
    <p:sldLayoutId id="2147483987" r:id="rId43"/>
    <p:sldLayoutId id="2147483988" r:id="rId44"/>
    <p:sldLayoutId id="2147483989" r:id="rId45"/>
    <p:sldLayoutId id="2147483990" r:id="rId46"/>
    <p:sldLayoutId id="2147483991" r:id="rId47"/>
    <p:sldLayoutId id="2147483992" r:id="rId48"/>
    <p:sldLayoutId id="2147483993" r:id="rId49"/>
    <p:sldLayoutId id="2147483994" r:id="rId50"/>
    <p:sldLayoutId id="2147483995" r:id="rId51"/>
    <p:sldLayoutId id="2147483996" r:id="rId52"/>
    <p:sldLayoutId id="2147483997" r:id="rId53"/>
    <p:sldLayoutId id="214748399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8" r:id="rId29"/>
    <p:sldLayoutId id="2147484029" r:id="rId30"/>
    <p:sldLayoutId id="2147484030" r:id="rId31"/>
    <p:sldLayoutId id="2147484031" r:id="rId32"/>
    <p:sldLayoutId id="2147484032" r:id="rId33"/>
    <p:sldLayoutId id="2147484033" r:id="rId34"/>
    <p:sldLayoutId id="2147484034" r:id="rId35"/>
    <p:sldLayoutId id="2147484035" r:id="rId36"/>
    <p:sldLayoutId id="2147484036" r:id="rId37"/>
    <p:sldLayoutId id="2147484037" r:id="rId38"/>
    <p:sldLayoutId id="2147484038" r:id="rId39"/>
    <p:sldLayoutId id="2147484039" r:id="rId40"/>
    <p:sldLayoutId id="2147484040" r:id="rId41"/>
    <p:sldLayoutId id="2147484041" r:id="rId42"/>
    <p:sldLayoutId id="2147484042" r:id="rId43"/>
    <p:sldLayoutId id="2147484043" r:id="rId44"/>
    <p:sldLayoutId id="2147484044" r:id="rId45"/>
    <p:sldLayoutId id="2147484045" r:id="rId46"/>
    <p:sldLayoutId id="2147484046" r:id="rId47"/>
    <p:sldLayoutId id="2147484047" r:id="rId48"/>
    <p:sldLayoutId id="2147484048" r:id="rId49"/>
    <p:sldLayoutId id="2147484049" r:id="rId50"/>
    <p:sldLayoutId id="2147484050" r:id="rId51"/>
    <p:sldLayoutId id="2147484051" r:id="rId52"/>
    <p:sldLayoutId id="2147484052" r:id="rId53"/>
    <p:sldLayoutId id="2147484053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55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56" imgW="9525" imgH="9525" progId="TCLayout.ActiveDocument.1">
                  <p:embed/>
                </p:oleObj>
              </mc:Choice>
              <mc:Fallback>
                <p:oleObj name="think-cell Slide" r:id="rId56" imgW="9525" imgH="9525" progId="TCLayout.ActiveDocument.1">
                  <p:embed/>
                  <p:pic>
                    <p:nvPicPr>
                      <p:cNvPr id="0" name="Object 6" hidden="1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"/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"/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075" r:id="rId21"/>
    <p:sldLayoutId id="2147484076" r:id="rId22"/>
    <p:sldLayoutId id="2147484077" r:id="rId23"/>
    <p:sldLayoutId id="2147484078" r:id="rId24"/>
    <p:sldLayoutId id="2147484079" r:id="rId25"/>
    <p:sldLayoutId id="2147484080" r:id="rId26"/>
    <p:sldLayoutId id="2147484081" r:id="rId27"/>
    <p:sldLayoutId id="2147484082" r:id="rId28"/>
    <p:sldLayoutId id="2147484083" r:id="rId29"/>
    <p:sldLayoutId id="2147484084" r:id="rId30"/>
    <p:sldLayoutId id="2147484085" r:id="rId31"/>
    <p:sldLayoutId id="2147484086" r:id="rId32"/>
    <p:sldLayoutId id="2147484087" r:id="rId33"/>
    <p:sldLayoutId id="2147484088" r:id="rId34"/>
    <p:sldLayoutId id="2147484089" r:id="rId35"/>
    <p:sldLayoutId id="2147484090" r:id="rId36"/>
    <p:sldLayoutId id="2147484091" r:id="rId37"/>
    <p:sldLayoutId id="2147484092" r:id="rId38"/>
    <p:sldLayoutId id="2147484093" r:id="rId39"/>
    <p:sldLayoutId id="2147484094" r:id="rId40"/>
    <p:sldLayoutId id="2147484095" r:id="rId41"/>
    <p:sldLayoutId id="2147484096" r:id="rId42"/>
    <p:sldLayoutId id="2147484097" r:id="rId43"/>
    <p:sldLayoutId id="2147484098" r:id="rId44"/>
    <p:sldLayoutId id="2147484099" r:id="rId45"/>
    <p:sldLayoutId id="2147484100" r:id="rId46"/>
    <p:sldLayoutId id="2147484101" r:id="rId47"/>
    <p:sldLayoutId id="2147484102" r:id="rId48"/>
    <p:sldLayoutId id="2147484103" r:id="rId49"/>
    <p:sldLayoutId id="2147484104" r:id="rId50"/>
    <p:sldLayoutId id="2147484105" r:id="rId51"/>
    <p:sldLayoutId id="2147484106" r:id="rId52"/>
    <p:sldLayoutId id="2147484107" r:id="rId53"/>
    <p:sldLayoutId id="2147484108" r:id="rId54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7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45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9979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500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20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545" indent="-179705" algn="l" defTabSz="913765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23.vml"/><Relationship Id="rId4" Type="http://schemas.openxmlformats.org/officeDocument/2006/relationships/slideLayout" Target="../slideLayouts/slideLayout111.xml"/><Relationship Id="rId3" Type="http://schemas.openxmlformats.org/officeDocument/2006/relationships/image" Target="../media/image33.emf"/><Relationship Id="rId2" Type="http://schemas.openxmlformats.org/officeDocument/2006/relationships/oleObject" Target="../embeddings/oleObject23.bin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77.xml"/><Relationship Id="rId6" Type="http://schemas.openxmlformats.org/officeDocument/2006/relationships/image" Target="../media/image43.png"/><Relationship Id="rId5" Type="http://schemas.openxmlformats.org/officeDocument/2006/relationships/tags" Target="../tags/tag51.xml"/><Relationship Id="rId4" Type="http://schemas.openxmlformats.org/officeDocument/2006/relationships/image" Target="../media/image42.png"/><Relationship Id="rId3" Type="http://schemas.openxmlformats.org/officeDocument/2006/relationships/tags" Target="../tags/tag50.xml"/><Relationship Id="rId2" Type="http://schemas.openxmlformats.org/officeDocument/2006/relationships/image" Target="../media/image41.png"/><Relationship Id="rId1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71.xml"/><Relationship Id="rId2" Type="http://schemas.openxmlformats.org/officeDocument/2006/relationships/image" Target="../media/image44.png"/><Relationship Id="rId1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3.xml"/><Relationship Id="rId8" Type="http://schemas.openxmlformats.org/officeDocument/2006/relationships/tags" Target="../tags/tag57.xml"/><Relationship Id="rId7" Type="http://schemas.openxmlformats.org/officeDocument/2006/relationships/image" Target="../media/image47.png"/><Relationship Id="rId6" Type="http://schemas.openxmlformats.org/officeDocument/2006/relationships/tags" Target="../tags/tag56.xml"/><Relationship Id="rId5" Type="http://schemas.openxmlformats.org/officeDocument/2006/relationships/image" Target="../media/image46.png"/><Relationship Id="rId4" Type="http://schemas.openxmlformats.org/officeDocument/2006/relationships/tags" Target="../tags/tag55.xml"/><Relationship Id="rId3" Type="http://schemas.openxmlformats.org/officeDocument/2006/relationships/image" Target="../media/image45.png"/><Relationship Id="rId2" Type="http://schemas.openxmlformats.org/officeDocument/2006/relationships/tags" Target="../tags/tag54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547.xml"/><Relationship Id="rId5" Type="http://schemas.openxmlformats.org/officeDocument/2006/relationships/image" Target="../media/image49.png"/><Relationship Id="rId4" Type="http://schemas.openxmlformats.org/officeDocument/2006/relationships/tags" Target="../tags/tag60.xml"/><Relationship Id="rId3" Type="http://schemas.openxmlformats.org/officeDocument/2006/relationships/image" Target="../media/image48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9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60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3.xml"/><Relationship Id="rId2" Type="http://schemas.openxmlformats.org/officeDocument/2006/relationships/image" Target="../media/image50.png"/><Relationship Id="rId1" Type="http://schemas.openxmlformats.org/officeDocument/2006/relationships/tags" Target="../tags/tag6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3.xml"/><Relationship Id="rId4" Type="http://schemas.openxmlformats.org/officeDocument/2006/relationships/image" Target="../media/image52.png"/><Relationship Id="rId3" Type="http://schemas.openxmlformats.org/officeDocument/2006/relationships/tags" Target="../tags/tag70.xml"/><Relationship Id="rId2" Type="http://schemas.openxmlformats.org/officeDocument/2006/relationships/image" Target="../media/image51.png"/><Relationship Id="rId1" Type="http://schemas.openxmlformats.org/officeDocument/2006/relationships/tags" Target="../tags/tag6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3" Type="http://schemas.openxmlformats.org/officeDocument/2006/relationships/slideLayout" Target="../slideLayouts/slideLayout385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4" Type="http://schemas.openxmlformats.org/officeDocument/2006/relationships/slideLayout" Target="../slideLayouts/slideLayout655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slideLayout" Target="../slideLayouts/slideLayout709.xml"/><Relationship Id="rId1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4" Type="http://schemas.openxmlformats.org/officeDocument/2006/relationships/slideLayout" Target="../slideLayouts/slideLayout763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9.xml"/><Relationship Id="rId5" Type="http://schemas.openxmlformats.org/officeDocument/2006/relationships/image" Target="../media/image54.png"/><Relationship Id="rId4" Type="http://schemas.openxmlformats.org/officeDocument/2006/relationships/tags" Target="../tags/tag116.xml"/><Relationship Id="rId3" Type="http://schemas.openxmlformats.org/officeDocument/2006/relationships/image" Target="../media/image53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25.xml"/><Relationship Id="rId6" Type="http://schemas.openxmlformats.org/officeDocument/2006/relationships/image" Target="../media/image56.png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55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7.xml"/><Relationship Id="rId7" Type="http://schemas.openxmlformats.org/officeDocument/2006/relationships/image" Target="../media/image58.png"/><Relationship Id="rId6" Type="http://schemas.openxmlformats.org/officeDocument/2006/relationships/tags" Target="../tags/tag125.xml"/><Relationship Id="rId5" Type="http://schemas.openxmlformats.org/officeDocument/2006/relationships/image" Target="../media/image57.png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9.xml"/><Relationship Id="rId4" Type="http://schemas.openxmlformats.org/officeDocument/2006/relationships/tags" Target="../tags/tag128.xml"/><Relationship Id="rId3" Type="http://schemas.openxmlformats.org/officeDocument/2006/relationships/image" Target="../media/image59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87.xml"/><Relationship Id="rId4" Type="http://schemas.openxmlformats.org/officeDocument/2006/relationships/image" Target="../media/image61.png"/><Relationship Id="rId3" Type="http://schemas.openxmlformats.org/officeDocument/2006/relationships/tags" Target="../tags/tag130.xml"/><Relationship Id="rId2" Type="http://schemas.openxmlformats.org/officeDocument/2006/relationships/image" Target="../media/image60.png"/><Relationship Id="rId1" Type="http://schemas.openxmlformats.org/officeDocument/2006/relationships/tags" Target="../tags/tag1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9.xml"/><Relationship Id="rId7" Type="http://schemas.openxmlformats.org/officeDocument/2006/relationships/image" Target="../media/image36.png"/><Relationship Id="rId6" Type="http://schemas.openxmlformats.org/officeDocument/2006/relationships/tags" Target="../tags/tag39.xml"/><Relationship Id="rId5" Type="http://schemas.openxmlformats.org/officeDocument/2006/relationships/image" Target="../media/image35.png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34.png"/><Relationship Id="rId1" Type="http://schemas.openxmlformats.org/officeDocument/2006/relationships/tags" Target="../tags/tag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39.xml"/><Relationship Id="rId4" Type="http://schemas.openxmlformats.org/officeDocument/2006/relationships/image" Target="../media/image38.png"/><Relationship Id="rId3" Type="http://schemas.openxmlformats.org/officeDocument/2006/relationships/tags" Target="../tags/tag41.xml"/><Relationship Id="rId2" Type="http://schemas.openxmlformats.org/officeDocument/2006/relationships/image" Target="../media/image37.png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9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31.xml"/><Relationship Id="rId4" Type="http://schemas.openxmlformats.org/officeDocument/2006/relationships/image" Target="../media/image40.png"/><Relationship Id="rId3" Type="http://schemas.openxmlformats.org/officeDocument/2006/relationships/tags" Target="../tags/tag48.xml"/><Relationship Id="rId2" Type="http://schemas.openxmlformats.org/officeDocument/2006/relationships/image" Target="../media/image39.png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Slide" r:id="rId2" imgW="5715" imgH="5715" progId="TCLayout.ActiveDocument.1">
                  <p:embed/>
                </p:oleObj>
              </mc:Choice>
              <mc:Fallback>
                <p:oleObj name="think-cell Slide" r:id="rId2" imgW="5715" imgH="5715" progId="TCLayout.ActiveDocument.1">
                  <p:embed/>
                  <p:pic>
                    <p:nvPicPr>
                      <p:cNvPr id="0" name="Object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/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54252" cy="1061085"/>
          </a:xfrm>
        </p:spPr>
        <p:txBody>
          <a:bodyPr vert="horz"/>
          <a:lstStyle/>
          <a:p>
            <a:r>
              <a:rPr lang="en-US" altLang="zh-CN" sz="6600" b="0" dirty="0"/>
              <a:t>Vue3</a:t>
            </a:r>
            <a:r>
              <a:rPr lang="zh-CN" altLang="en-US" sz="6600" b="0" dirty="0"/>
              <a:t>语法</a:t>
            </a:r>
            <a:r>
              <a:rPr lang="zh-CN" altLang="en-US" sz="6600" b="0" dirty="0"/>
              <a:t>新特性</a:t>
            </a:r>
            <a:endParaRPr lang="zh-CN" altLang="en-US" sz="6600" b="0" dirty="0"/>
          </a:p>
        </p:txBody>
      </p:sp>
      <p:sp>
        <p:nvSpPr>
          <p:cNvPr id="17" name="Subtitl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zh-CN" altLang="en-US" sz="2000" dirty="0"/>
              <a:t>西门子 智能基础设施集团</a:t>
            </a:r>
            <a:endParaRPr lang="en-US" altLang="zh-CN" sz="2000" dirty="0"/>
          </a:p>
          <a:p>
            <a:pPr lvl="1"/>
            <a:r>
              <a:rPr lang="zh-CN" altLang="en-US" sz="2000" dirty="0"/>
              <a:t>数字化赋能中心</a:t>
            </a:r>
            <a:endParaRPr lang="en-US" altLang="zh-CN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2023</a:t>
            </a:r>
            <a:r>
              <a:rPr lang="zh-CN" altLang="en-US" sz="2000" dirty="0"/>
              <a:t>年</a:t>
            </a:r>
            <a:r>
              <a:rPr lang="en-US" altLang="zh-CN" sz="2000" dirty="0"/>
              <a:t>4</a:t>
            </a:r>
            <a:r>
              <a:rPr lang="zh-CN" altLang="en-US" sz="2000" dirty="0"/>
              <a:t>月</a:t>
            </a:r>
            <a:endParaRPr lang="en-US" sz="2000" dirty="0"/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t-IT"/>
              <a:t>Confidential | © Siemens 2022 | RC-CN | SI DEC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988812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新特性 -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（组件通信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-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父子传参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-1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）</a:t>
            </a:r>
            <a:r>
              <a:rPr lang="en-US" sz="2400" dirty="0">
                <a:effectLst/>
                <a:cs typeface="+mj-lt"/>
                <a:sym typeface="+mn-ea"/>
              </a:rPr>
              <a:t> </a:t>
            </a:r>
            <a:br>
              <a:rPr lang="en-US" sz="2400" b="1" i="0" dirty="0">
                <a:solidFill>
                  <a:srgbClr val="1C1E21"/>
                </a:solidFill>
                <a:effectLst/>
                <a:cs typeface="+mj-lt"/>
              </a:rPr>
            </a:br>
            <a:endParaRPr lang="en-US" sz="2400" b="0" dirty="0">
              <a:cs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845" y="995045"/>
            <a:ext cx="5092065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6111875" y="995045"/>
            <a:ext cx="5485130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>
                <a:sym typeface="+mn-ea"/>
              </a:rPr>
              <a:t>vue3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6560" y="1840865"/>
            <a:ext cx="5176520" cy="4469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1875" y="1841500"/>
            <a:ext cx="5485765" cy="4469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Arrow: Down 5"/>
          <p:cNvSpPr/>
          <p:nvPr/>
        </p:nvSpPr>
        <p:spPr>
          <a:xfrm rot="16200000">
            <a:off x="5687060" y="330327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6560" y="2074545"/>
            <a:ext cx="2498725" cy="4003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01010" y="2075180"/>
            <a:ext cx="2522855" cy="40030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65215" y="1927225"/>
            <a:ext cx="4784090" cy="4311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988812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新特性</a:t>
            </a:r>
            <a:r>
              <a:rPr lang="en-US" sz="2400" dirty="0">
                <a:effectLst/>
                <a:cs typeface="+mj-lt"/>
                <a:sym typeface="+mn-ea"/>
              </a:rPr>
              <a:t> -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（组件通信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-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父子传参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-2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）</a:t>
            </a:r>
            <a:r>
              <a:rPr lang="en-US" sz="2400" dirty="0">
                <a:effectLst/>
                <a:cs typeface="+mj-lt"/>
                <a:sym typeface="+mn-ea"/>
              </a:rPr>
              <a:t> </a:t>
            </a:r>
            <a:br>
              <a:rPr lang="en-US" sz="2400" b="1" i="0" dirty="0">
                <a:solidFill>
                  <a:srgbClr val="1C1E21"/>
                </a:solidFill>
                <a:effectLst/>
                <a:cs typeface="+mj-lt"/>
              </a:rPr>
            </a:br>
            <a:endParaRPr lang="en-US" sz="2400" b="0" dirty="0">
              <a:cs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75305" y="995045"/>
            <a:ext cx="5485130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>
                <a:sym typeface="+mn-ea"/>
              </a:rPr>
              <a:t>vue3 - provide / inject</a:t>
            </a:r>
            <a:endParaRPr lang="en-US" altLang="zh-CN" dirty="0">
              <a:sym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560" y="1840865"/>
            <a:ext cx="5176520" cy="4469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1875" y="1841500"/>
            <a:ext cx="5485765" cy="4469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Arrow: Down 5"/>
          <p:cNvSpPr/>
          <p:nvPr/>
        </p:nvSpPr>
        <p:spPr>
          <a:xfrm rot="16200000">
            <a:off x="5687060" y="330327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48005" y="2029460"/>
            <a:ext cx="4854575" cy="40989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/>
            <a:r>
              <a:rPr lang="en-US" altLang="zh-CN" dirty="0" err="1" smtClean="0"/>
              <a:t>provide / inject 类似于消息的订阅和发布，provide 提供或发送数据或方法</a:t>
            </a:r>
            <a:r>
              <a:rPr lang="zh-CN" altLang="en-US" dirty="0" err="1" smtClean="0">
                <a:ea typeface="宋体" panose="02010600030101010101" pitchFamily="2" charset="-122"/>
              </a:rPr>
              <a:t>，</a:t>
            </a:r>
            <a:r>
              <a:rPr lang="en-US" altLang="zh-CN" dirty="0" err="1" smtClean="0"/>
              <a:t> inject 接收数据或方法。</a:t>
            </a:r>
            <a:endParaRPr lang="en-US" altLang="zh-CN" dirty="0" err="1" smtClean="0"/>
          </a:p>
          <a:p>
            <a:pPr algn="l"/>
            <a:endParaRPr lang="en-US" altLang="zh-CN" dirty="0" err="1" smtClean="0"/>
          </a:p>
          <a:p>
            <a:pPr algn="l"/>
            <a:r>
              <a:rPr lang="en-US" altLang="zh-CN" dirty="0" err="1" smtClean="0"/>
              <a:t>优点：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组件嵌套层级较多，父组件向子组件、多个</a:t>
            </a:r>
            <a:r>
              <a:rPr lang="zh-CN" altLang="en-US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孙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组件传值时，传递数据需一级一级向下传递</a:t>
            </a:r>
            <a:r>
              <a:rPr lang="zh-CN" altLang="en-US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；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project &amp; inject </a:t>
            </a:r>
            <a:r>
              <a:rPr lang="zh-CN" altLang="en-US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可直接在首尾组件传递接受时间，数据</a:t>
            </a:r>
            <a:endParaRPr lang="zh-CN" altLang="en-US" dirty="0" err="1" smtClean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3160" y="2029460"/>
            <a:ext cx="508508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988812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新特性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（组件通信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-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兄弟传参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）</a:t>
            </a:r>
            <a:r>
              <a:rPr lang="en-US" sz="2400" dirty="0">
                <a:effectLst/>
                <a:cs typeface="+mj-lt"/>
                <a:sym typeface="+mn-ea"/>
              </a:rPr>
              <a:t> </a:t>
            </a:r>
            <a:br>
              <a:rPr lang="en-US" sz="2400" b="1" i="0" dirty="0">
                <a:solidFill>
                  <a:srgbClr val="1C1E21"/>
                </a:solidFill>
                <a:effectLst/>
                <a:cs typeface="+mj-lt"/>
              </a:rPr>
            </a:br>
            <a:endParaRPr lang="en-US" sz="2400" b="0" dirty="0">
              <a:cs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845" y="995045"/>
            <a:ext cx="5092065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6111875" y="995045"/>
            <a:ext cx="5485130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>
                <a:sym typeface="+mn-ea"/>
              </a:rPr>
              <a:t>vue3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6560" y="1840865"/>
            <a:ext cx="5176520" cy="4469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1875" y="1841500"/>
            <a:ext cx="5485765" cy="4469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Arrow: Down 5"/>
          <p:cNvSpPr/>
          <p:nvPr/>
        </p:nvSpPr>
        <p:spPr>
          <a:xfrm rot="16200000">
            <a:off x="5687060" y="330327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78485" y="1987550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dirty="0" err="1" smtClean="0"/>
              <a:t>1. bus</a:t>
            </a:r>
            <a:r>
              <a:rPr lang="zh-CN" altLang="en-US" dirty="0" err="1" smtClean="0"/>
              <a:t>总线</a:t>
            </a:r>
            <a:endParaRPr lang="zh-CN" altLang="en-US" dirty="0" err="1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578485" y="2382520"/>
            <a:ext cx="4924425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Vue2</a:t>
            </a:r>
            <a:r>
              <a:rPr lang="zh-CN" altLang="en-US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中，Vue 实例可以用事件API（$on、$off 和 $once）强制附加处理代码逻辑。用于创建监听器功能，以创建在整个应用程序中使用的全局事件监听器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( 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Vue3 从实例中完全删除了 $on、$off </a:t>
            </a:r>
            <a:r>
              <a:rPr lang="zh-CN" altLang="en-US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等系列</a:t>
            </a:r>
            <a:r>
              <a:rPr lang="en-US" altLang="zh-CN" dirty="0" err="1" smtClean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方法。$emit 仍然是现有API的一部分，它用于触发由父组件以声明方式附加的事件 )</a:t>
            </a:r>
            <a:endParaRPr lang="en-US" altLang="zh-CN" dirty="0" err="1" smtClean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78485" y="5802630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dirty="0" err="1" smtClean="0"/>
              <a:t>2. vuex </a:t>
            </a:r>
            <a:r>
              <a:rPr lang="zh-CN" altLang="en-US" dirty="0" err="1" smtClean="0"/>
              <a:t>数据</a:t>
            </a:r>
            <a:r>
              <a:rPr lang="zh-CN" altLang="en-US" dirty="0" err="1" smtClean="0"/>
              <a:t>共享状态</a:t>
            </a:r>
            <a:endParaRPr lang="zh-CN" altLang="en-US" dirty="0" err="1" smtClean="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8485" y="4507230"/>
            <a:ext cx="2362835" cy="8978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8000" y="4225290"/>
            <a:ext cx="2454275" cy="18542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325235" y="1918970"/>
            <a:ext cx="5271770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en-US" altLang="zh-CN" dirty="0" err="1" smtClean="0">
                <a:sym typeface="+mn-ea"/>
              </a:rPr>
              <a:t>1.  在vue3 </a:t>
            </a:r>
            <a:r>
              <a:rPr lang="zh-CN" altLang="en-US" dirty="0" err="1" smtClean="0">
                <a:sym typeface="+mn-ea"/>
              </a:rPr>
              <a:t>可</a:t>
            </a:r>
            <a:r>
              <a:rPr lang="en-US" altLang="zh-CN" dirty="0" err="1" smtClean="0">
                <a:sym typeface="+mn-ea"/>
              </a:rPr>
              <a:t>使用外部事件触发器接口的库 mitt 和 tiny-emitter </a:t>
            </a:r>
            <a:r>
              <a:rPr lang="zh-CN" altLang="en-US" dirty="0" err="1" smtClean="0">
                <a:ea typeface="宋体" panose="02010600030101010101" pitchFamily="2" charset="-122"/>
                <a:sym typeface="+mn-ea"/>
              </a:rPr>
              <a:t>（取代</a:t>
            </a:r>
            <a:r>
              <a:rPr lang="en-US" altLang="zh-CN" dirty="0" err="1" smtClean="0">
                <a:sym typeface="+mn-ea"/>
              </a:rPr>
              <a:t>bus</a:t>
            </a:r>
            <a:r>
              <a:rPr lang="zh-CN" altLang="en-US" dirty="0" err="1" smtClean="0">
                <a:sym typeface="+mn-ea"/>
              </a:rPr>
              <a:t>总线）</a:t>
            </a:r>
            <a:endParaRPr lang="zh-CN" altLang="en-US" dirty="0" err="1" smtClean="0"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25235" y="2597150"/>
            <a:ext cx="5202555" cy="17233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import { createApp } from 'vue'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import mitt from "mitt"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import App from './App.vue'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const app = createApp(App)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console.log(app);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const emitter = mitt()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  <a:p>
            <a:pPr algn="l"/>
            <a:r>
              <a:rPr lang="zh-CN" altLang="en-US" sz="1600" dirty="0" err="1" smtClean="0">
                <a:latin typeface="仿宋" panose="02010609060101010101" charset="-122"/>
                <a:ea typeface="仿宋" panose="02010609060101010101" charset="-122"/>
              </a:rPr>
              <a:t>app.config.globalProperties.$Emitter = emitter</a:t>
            </a:r>
            <a:endParaRPr lang="zh-CN" altLang="en-US" sz="1600" dirty="0" err="1" smtClean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25235" y="4445000"/>
            <a:ext cx="4794250" cy="131000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6325235" y="5920740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dirty="0" err="1" smtClean="0"/>
              <a:t>2. vuex </a:t>
            </a:r>
            <a:r>
              <a:rPr lang="zh-CN" altLang="en-US" dirty="0" err="1" smtClean="0"/>
              <a:t>数据</a:t>
            </a:r>
            <a:r>
              <a:rPr lang="zh-CN" altLang="en-US" dirty="0" err="1" smtClean="0"/>
              <a:t>共享状态</a:t>
            </a:r>
            <a:endParaRPr lang="zh-CN" altLang="en-US" dirty="0" err="1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988812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新特性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（组件内部方法属性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 - 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计算属性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 - 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+mj-lt"/>
                <a:sym typeface="+mn-ea"/>
              </a:rPr>
              <a:t>监听）</a:t>
            </a:r>
            <a:r>
              <a:rPr lang="en-US" sz="2400" dirty="0">
                <a:effectLst/>
                <a:cs typeface="+mj-lt"/>
                <a:sym typeface="+mn-ea"/>
              </a:rPr>
              <a:t> </a:t>
            </a:r>
            <a:br>
              <a:rPr lang="en-US" sz="2400" dirty="0">
                <a:solidFill>
                  <a:srgbClr val="1C1E21"/>
                </a:solidFill>
                <a:effectLst/>
                <a:cs typeface="+mj-lt"/>
                <a:sym typeface="+mn-ea"/>
              </a:rPr>
            </a:br>
            <a:endParaRPr lang="en-US" sz="2400" b="0" dirty="0">
              <a:cs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845" y="908050"/>
            <a:ext cx="5092065" cy="3308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80000"/>
              </a:lnSpc>
            </a:pPr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6112510" y="908050"/>
            <a:ext cx="5485130" cy="331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70000"/>
              </a:lnSpc>
            </a:pPr>
            <a:r>
              <a:rPr lang="en-US" altLang="zh-CN" dirty="0">
                <a:sym typeface="+mn-ea"/>
              </a:rPr>
              <a:t>vue3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6560" y="1389380"/>
            <a:ext cx="5107305" cy="49212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1875" y="1389380"/>
            <a:ext cx="5485765" cy="4921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6" name="Arrow: Down 5"/>
          <p:cNvSpPr/>
          <p:nvPr/>
        </p:nvSpPr>
        <p:spPr>
          <a:xfrm rot="16200000">
            <a:off x="5687060" y="330327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6410" y="1450975"/>
            <a:ext cx="444373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import { computed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} from "vue";</a:t>
            </a:r>
            <a:endParaRPr lang="zh-CN" altLang="en-US" dirty="0" err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6221095" y="1494790"/>
            <a:ext cx="444373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import {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watch</a:t>
            </a:r>
            <a:r>
              <a:rPr lang="en-US" altLang="zh-CN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} from "vue";</a:t>
            </a:r>
            <a:endParaRPr lang="zh-CN" altLang="en-US" dirty="0" err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0540" y="1771650"/>
            <a:ext cx="4648835" cy="45104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21095" y="1771650"/>
            <a:ext cx="4970780" cy="4492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（监听</a:t>
            </a:r>
            <a:r>
              <a:rPr lang="en-US" altLang="zh-CN" dirty="0">
                <a:effectLst/>
                <a:ea typeface="宋体" panose="02010600030101010101" pitchFamily="2" charset="-122"/>
                <a:cs typeface="+mj-lt"/>
                <a:sym typeface="+mn-ea"/>
              </a:rPr>
              <a:t>- 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补充）</a:t>
            </a:r>
            <a:r>
              <a:rPr lang="en-US" dirty="0">
                <a:effectLst/>
                <a:cs typeface="+mj-lt"/>
                <a:sym typeface="+mn-ea"/>
              </a:rPr>
              <a:t> </a:t>
            </a:r>
            <a:br>
              <a:rPr lang="en-US" dirty="0">
                <a:solidFill>
                  <a:srgbClr val="1C1E21"/>
                </a:solidFill>
                <a:effectLst/>
                <a:cs typeface="+mj-lt"/>
                <a:sym typeface="+mn-ea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0677" y="1121058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zh-CN" altLang="en-US" dirty="0"/>
              <a:t>情况</a:t>
            </a:r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410579" y="2883861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zh-CN" altLang="en-US" dirty="0">
                <a:sym typeface="+mn-ea"/>
              </a:rPr>
              <a:t>情况</a:t>
            </a:r>
            <a:r>
              <a:rPr lang="en-US" altLang="zh-CN" dirty="0">
                <a:sym typeface="+mn-ea"/>
              </a:rPr>
              <a:t>2</a:t>
            </a:r>
            <a:endParaRPr lang="en-US" altLang="zh-CN" dirty="0">
              <a:sym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1312" y="4454946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zh-CN" altLang="en-US" dirty="0">
                <a:sym typeface="+mn-ea"/>
              </a:rPr>
              <a:t>情况</a:t>
            </a:r>
            <a:r>
              <a:rPr lang="en-US" altLang="zh-CN" dirty="0">
                <a:sym typeface="+mn-ea"/>
              </a:rPr>
              <a:t>3</a:t>
            </a:r>
            <a:endParaRPr lang="en-US" altLang="zh-CN" dirty="0">
              <a:sym typeface="+mn-ea"/>
            </a:endParaRP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41650" y="1130300"/>
            <a:ext cx="8879205" cy="9645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监视ref所定义的一个响应式数据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（无需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sum.value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watch(sum,(newValue,oldValue)=&gt;{ console.log('sum变了',newValue,oldValue)},{immediate:true})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Rectangle 12"/>
          <p:cNvSpPr/>
          <p:nvPr>
            <p:custDataLst>
              <p:tags r:id="rId1"/>
            </p:custDataLst>
          </p:nvPr>
        </p:nvSpPr>
        <p:spPr>
          <a:xfrm>
            <a:off x="3041650" y="2866390"/>
            <a:ext cx="8879205" cy="9607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监视ref所定义的多个响应式数据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watch([sum,msg],(newValue,oldValue)=&gt;{console.log('sum或msg',newValue,oldValue)},{immediate:true})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Rectangle 12"/>
          <p:cNvSpPr/>
          <p:nvPr>
            <p:custDataLst>
              <p:tags r:id="rId2"/>
            </p:custDataLst>
          </p:nvPr>
        </p:nvSpPr>
        <p:spPr>
          <a:xfrm>
            <a:off x="3041650" y="4215130"/>
            <a:ext cx="8879205" cy="14674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监视reactive所定义的一个响应式数据的全部属性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1.注意：此处无法正确的获取oldValue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2.注意：强制开启了深度监视（deep配置无效）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watch(person,(newValue,oldValue)=&gt;{console.log('person变化了',newValue,oldValue)},{deep:false}) //此处的deep配置无效 */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（监听</a:t>
            </a:r>
            <a:r>
              <a:rPr lang="en-US" altLang="zh-CN" dirty="0">
                <a:effectLst/>
                <a:ea typeface="宋体" panose="02010600030101010101" pitchFamily="2" charset="-122"/>
                <a:cs typeface="+mj-lt"/>
                <a:sym typeface="+mn-ea"/>
              </a:rPr>
              <a:t>- 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补充）</a:t>
            </a:r>
            <a:r>
              <a:rPr lang="en-US" dirty="0">
                <a:effectLst/>
                <a:cs typeface="+mj-lt"/>
                <a:sym typeface="+mn-ea"/>
              </a:rPr>
              <a:t> </a:t>
            </a:r>
            <a:br>
              <a:rPr lang="en-US" dirty="0">
                <a:solidFill>
                  <a:srgbClr val="1C1E21"/>
                </a:solidFill>
                <a:effectLst/>
                <a:cs typeface="+mj-lt"/>
                <a:sym typeface="+mn-ea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1312" y="2241198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zh-CN" altLang="en-US" dirty="0"/>
              <a:t>情况</a:t>
            </a:r>
            <a:r>
              <a:rPr lang="en-US" altLang="zh-CN" dirty="0"/>
              <a:t>5</a:t>
            </a:r>
            <a:endParaRPr lang="en-US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411214" y="3662371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zh-CN" altLang="en-US" dirty="0">
                <a:sym typeface="+mn-ea"/>
              </a:rPr>
              <a:t>特殊情况</a:t>
            </a:r>
            <a:endParaRPr lang="en-US" altLang="zh-CN" dirty="0">
              <a:sym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9905" y="2050415"/>
            <a:ext cx="8879205" cy="11061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监视reactive所定义的一个响应式数据中的某些属性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watch([()=&gt;person.name,()=&gt;person.age],(newValue,oldValue)=&gt;{console.log('person的name或age变化了',newValue,oldValue)})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Rectangle 12"/>
          <p:cNvSpPr/>
          <p:nvPr>
            <p:custDataLst>
              <p:tags r:id="rId1"/>
            </p:custDataLst>
          </p:nvPr>
        </p:nvSpPr>
        <p:spPr>
          <a:xfrm>
            <a:off x="3049905" y="3429000"/>
            <a:ext cx="8879205" cy="10947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watch(()=&gt;person.job,(newValue,oldValue)=&gt;{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console.log('person的job变化了',newValue,oldValue)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},{deep:true}) // 此处由于监视的是reactive定义的对象中的某个属性，所以deep配置有效 */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Rectangle 9"/>
          <p:cNvSpPr/>
          <p:nvPr>
            <p:custDataLst>
              <p:tags r:id="rId2"/>
            </p:custDataLst>
          </p:nvPr>
        </p:nvSpPr>
        <p:spPr>
          <a:xfrm>
            <a:off x="411312" y="1144691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zh-CN" altLang="en-US" dirty="0">
                <a:sym typeface="+mn-ea"/>
              </a:rPr>
              <a:t>情况</a:t>
            </a:r>
            <a:r>
              <a:rPr lang="en-US" altLang="zh-CN" dirty="0">
                <a:sym typeface="+mn-ea"/>
              </a:rPr>
              <a:t>4</a:t>
            </a:r>
            <a:endParaRPr lang="en-US" altLang="zh-CN" dirty="0">
              <a:sym typeface="+mn-ea"/>
            </a:endParaRPr>
          </a:p>
          <a:p>
            <a:pPr algn="ctr"/>
            <a:endParaRPr lang="en-US" dirty="0"/>
          </a:p>
        </p:txBody>
      </p:sp>
      <p:sp>
        <p:nvSpPr>
          <p:cNvPr id="6" name="Rectangle 12"/>
          <p:cNvSpPr/>
          <p:nvPr>
            <p:custDataLst>
              <p:tags r:id="rId3"/>
            </p:custDataLst>
          </p:nvPr>
        </p:nvSpPr>
        <p:spPr>
          <a:xfrm>
            <a:off x="3049905" y="979170"/>
            <a:ext cx="8879205" cy="8813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监视reactive所定义的一个响应式数据中的某个属性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watch(()=&gt;person.name,(newValue,oldValue)=&gt;{console.log('person的name变化了',newValue,oldValue)})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Rectangle 8"/>
          <p:cNvSpPr/>
          <p:nvPr>
            <p:custDataLst>
              <p:tags r:id="rId4"/>
            </p:custDataLst>
          </p:nvPr>
        </p:nvSpPr>
        <p:spPr>
          <a:xfrm>
            <a:off x="411214" y="4809816"/>
            <a:ext cx="2035996" cy="7246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zh-CN" altLang="en-US" dirty="0">
                <a:sym typeface="+mn-ea"/>
              </a:rPr>
              <a:t>附加</a:t>
            </a:r>
            <a:endParaRPr lang="zh-CN" altLang="en-US" dirty="0">
              <a:sym typeface="+mn-ea"/>
            </a:endParaRPr>
          </a:p>
          <a:p>
            <a:pPr algn="ctr"/>
            <a:r>
              <a:rPr lang="en-US" altLang="zh-CN" dirty="0">
                <a:sym typeface="+mn-ea"/>
              </a:rPr>
              <a:t>watchEffect </a:t>
            </a:r>
            <a:endParaRPr lang="en-US" altLang="zh-CN" dirty="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 flipV="1">
            <a:off x="5480685" y="5172075"/>
            <a:ext cx="2502535" cy="7346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endParaRPr lang="zh-CN" altLang="en-US" dirty="0" err="1" smtClean="0"/>
          </a:p>
        </p:txBody>
      </p:sp>
      <p:sp>
        <p:nvSpPr>
          <p:cNvPr id="17" name="文本框 16"/>
          <p:cNvSpPr txBox="1"/>
          <p:nvPr/>
        </p:nvSpPr>
        <p:spPr>
          <a:xfrm flipV="1">
            <a:off x="6037580" y="6075680"/>
            <a:ext cx="3134360" cy="10166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endParaRPr lang="zh-CN" altLang="en-US" dirty="0" err="1" smtClean="0"/>
          </a:p>
        </p:txBody>
      </p:sp>
      <p:sp>
        <p:nvSpPr>
          <p:cNvPr id="18" name="文本框 17"/>
          <p:cNvSpPr txBox="1"/>
          <p:nvPr/>
        </p:nvSpPr>
        <p:spPr>
          <a:xfrm flipV="1">
            <a:off x="7590155" y="1108710"/>
            <a:ext cx="6824345" cy="2023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endParaRPr lang="zh-CN" altLang="en-US" dirty="0" err="1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6109335" y="2240915"/>
            <a:ext cx="2607310" cy="1647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endParaRPr lang="zh-CN" altLang="en-US" sz="1600" dirty="0" err="1" smtClean="0">
              <a:solidFill>
                <a:schemeClr val="tx1"/>
              </a:solidFill>
              <a:uFillTx/>
            </a:endParaRPr>
          </a:p>
        </p:txBody>
      </p:sp>
      <p:sp>
        <p:nvSpPr>
          <p:cNvPr id="11" name="Rectangle 12"/>
          <p:cNvSpPr/>
          <p:nvPr>
            <p:custDataLst>
              <p:tags r:id="rId5"/>
            </p:custDataLst>
          </p:nvPr>
        </p:nvSpPr>
        <p:spPr>
          <a:xfrm>
            <a:off x="3049905" y="4715510"/>
            <a:ext cx="8879205" cy="15944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watchEffect 也是一个帧听器，是一个副作用函数。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它会监听引用数据类型的所有属性，不需要具体到某个属性，一旦运行就会立即监听，组件卸载的时候会停止监听。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watchEffect } from 'vue';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let obj = reactive({name:'zs'});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watchEffect(() =&gt; {console.log('name:',obj.name)})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 - </a:t>
            </a:r>
            <a:r>
              <a:rPr lang="zh-CN" altLang="en-US" dirty="0">
                <a:sym typeface="+mn-ea"/>
              </a:rPr>
              <a:t>定义响应式数据</a:t>
            </a:r>
            <a:r>
              <a:rPr lang="en-US" dirty="0">
                <a:effectLst/>
                <a:cs typeface="+mj-lt"/>
                <a:sym typeface="+mn-ea"/>
              </a:rPr>
              <a:t> </a:t>
            </a:r>
            <a:br>
              <a:rPr lang="en-US" dirty="0">
                <a:solidFill>
                  <a:srgbClr val="1C1E21"/>
                </a:solidFill>
                <a:effectLst/>
                <a:cs typeface="+mj-lt"/>
                <a:sym typeface="+mn-e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860" y="1751965"/>
            <a:ext cx="11339195" cy="4650740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ref :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创建一个任意类型的响应式的ref对象，在使用时需要带上.value,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在模板中使用ref对象时，假如ref位于顶层，就不需要使用value，它会自动解包,但如果ref对象是作为一个属性声明于对象之中，在模板中进行运算时仍然要使用.value</a:t>
            </a:r>
            <a:endParaRPr lang="en-US" altLang="zh-CN" dirty="0">
              <a:solidFill>
                <a:srgbClr val="4D4D4D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457200" algn="l"/>
            <a:r>
              <a:rPr lang="zh-CN" altLang="en-US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获取元素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Dom, let redDom = ref(null), 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打印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redDom.value  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redDom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！！！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ref=‘redDom’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保持一致</a:t>
            </a:r>
            <a:r>
              <a:rPr lang="en-US" altLang="zh-CN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zh-CN" altLang="en-US" dirty="0">
                <a:solidFill>
                  <a:srgbClr val="4D4D4D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endParaRPr lang="en-US" altLang="zh-CN" dirty="0">
              <a:solidFill>
                <a:srgbClr val="4D4D4D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/>
            <a:r>
              <a:rPr lang="en-US" altLang="zh-CN" dirty="0">
                <a:sym typeface="+mn-ea"/>
              </a:rPr>
              <a:t>reactive: 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通常使用reactive()来创建一个响应式的对象或数组，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此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对象或数组状态都是默认深层响应式的，嵌套深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层级都可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跟踪。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reactive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局限性，就是只对对象类型有效，对基本数据类型无效,并且假如用一个新对象替换了原来的旧对象，那么原来的旧对象会失去响应性</a:t>
            </a:r>
            <a:endParaRPr lang="en-US" altLang="zh-CN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/>
            <a:r>
              <a:rPr lang="zh-CN" altLang="en-US" dirty="0"/>
              <a:t>区别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1、ref多用来定义基本数据类型（也可以定义对象，内部会自动通过reactive转为代理对象），而 reactive只能用来定义对象数组类型</a:t>
            </a:r>
            <a:endParaRPr lang="en-US" altLang="zh-CN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2、ref操作数据需要.value，reactive操作数据不需要.value</a:t>
            </a:r>
            <a:endParaRPr lang="en-US" altLang="zh-CN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3、ref通过Object.defineProperty()的get和set来实现响应式， reactive通过Proxy来实现响应式，并通过Reflect操作源对象内部的数据</a:t>
            </a:r>
            <a:endParaRPr lang="en-US" altLang="zh-CN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补充</a:t>
            </a:r>
            <a:r>
              <a:rPr lang="en-US" altLang="zh-CN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</a:t>
            </a:r>
            <a:r>
              <a:rPr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将数据对外暴漏时，响应式对象可结合</a:t>
            </a:r>
            <a:r>
              <a:rPr lang="zh-CN" altLang="en-US" sz="1600" b="1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toRefs</a:t>
            </a:r>
            <a:r>
              <a:rPr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函数，这样在template模板中可直接使用对象内部的</a:t>
            </a:r>
            <a:r>
              <a:rPr lang="zh-CN" altLang="en-US" sz="16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属性</a:t>
            </a:r>
            <a:endParaRPr lang="zh-CN" altLang="en-US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0860" y="979170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/>
              <a:t>ref &amp;&amp; reactive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en-US" altLang="zh-CN" dirty="0">
                <a:effectLst/>
                <a:ea typeface="宋体" panose="02010600030101010101" pitchFamily="2" charset="-122"/>
                <a:cs typeface="+mj-lt"/>
                <a:sym typeface="+mn-ea"/>
              </a:rPr>
              <a:t> - </a:t>
            </a:r>
            <a:r>
              <a:rPr lang="en-US" altLang="zh-CN" dirty="0">
                <a:sym typeface="+mn-ea"/>
              </a:rPr>
              <a:t>ref &amp;&amp; reactive</a:t>
            </a:r>
            <a:r>
              <a:rPr lang="en-US" dirty="0">
                <a:effectLst/>
                <a:cs typeface="+mj-lt"/>
                <a:sym typeface="+mn-ea"/>
              </a:rPr>
              <a:t> </a:t>
            </a:r>
            <a:br>
              <a:rPr lang="en-US" dirty="0">
                <a:solidFill>
                  <a:srgbClr val="1C1E21"/>
                </a:solidFill>
                <a:effectLst/>
                <a:cs typeface="+mj-lt"/>
                <a:sym typeface="+mn-ea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817880"/>
            <a:ext cx="11551285" cy="5492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（探讨mixin）</a:t>
            </a:r>
            <a:r>
              <a:rPr lang="en-US" dirty="0">
                <a:effectLst/>
                <a:cs typeface="+mj-lt"/>
                <a:sym typeface="+mn-ea"/>
              </a:rPr>
              <a:t> </a:t>
            </a:r>
            <a:br>
              <a:rPr lang="en-US" dirty="0">
                <a:solidFill>
                  <a:srgbClr val="1C1E21"/>
                </a:solidFill>
                <a:effectLst/>
                <a:cs typeface="+mj-lt"/>
                <a:sym typeface="+mn-e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45" y="979170"/>
            <a:ext cx="6469380" cy="5325110"/>
          </a:xfrm>
        </p:spPr>
        <p:txBody>
          <a:bodyPr/>
          <a:lstStyle/>
          <a:p>
            <a:pPr algn="l"/>
            <a:r>
              <a:rPr lang="en-US" altLang="zh-CN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Vue2.x中，mixin是将部分组件逻辑抽象成可重用块的工具;  =&gt;“复用”</a:t>
            </a:r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/>
            <a:endParaRPr lang="en-US" altLang="zh-CN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/>
              <a:t>Vue3中有mixin？需要mixin？: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1、</a:t>
            </a:r>
            <a:r>
              <a:rPr lang="zh-CN" altLang="en-US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调研</a:t>
            </a:r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结论：Vue3中没有mixin &amp;&amp; 不需要mixin</a:t>
            </a:r>
            <a:endParaRPr lang="en-US" altLang="zh-CN" dirty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2、</a:t>
            </a:r>
            <a:r>
              <a:rPr lang="zh-CN" altLang="en-US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官网</a:t>
            </a:r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: Mixins 在 Vue 3 支持主要是为了向后兼容，因为生态中有许多库使用到。在新的应用中应尽量避免使用 mixin，特别是全局 mixin。</a:t>
            </a:r>
            <a:endParaRPr lang="en-US" altLang="zh-CN" dirty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altLang="zh-CN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在Composition API中，可以抽离出逻辑</a:t>
            </a:r>
            <a:r>
              <a:rPr lang="zh-CN" altLang="en-US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相同</a:t>
            </a:r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点为单独的js文件，</a:t>
            </a:r>
            <a:endParaRPr lang="en-US" altLang="zh-CN" dirty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再通过import的方式去把页面的所有内容组合在一起，实现一个完整的页面。</a:t>
            </a:r>
            <a:endParaRPr lang="en-US" altLang="zh-CN" dirty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同</a:t>
            </a:r>
            <a:r>
              <a:rPr lang="zh-CN" altLang="en-US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理</a:t>
            </a:r>
            <a:r>
              <a:rPr lang="en-US" altLang="zh-CN" dirty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如果多个页面、组件，用到的方法、变量都是同样的，那么可以把这一个js文件同时引入到多个文件中，然后再进行使用，这也就达到了mixin的效果，甚至我们可以通过接受参数的方式对公共的方法作出定制化处理</a:t>
            </a:r>
            <a:endParaRPr lang="en-US" altLang="zh-CN" dirty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16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015" y="302260"/>
            <a:ext cx="4075430" cy="2472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015" y="2765425"/>
            <a:ext cx="4074795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（常见语法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特性补充）</a:t>
            </a:r>
            <a:b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0860" y="979170"/>
            <a:ext cx="1982470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2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nextTick</a:t>
            </a:r>
            <a:endParaRPr lang="zh-CN" altLang="en-US" dirty="0"/>
          </a:p>
        </p:txBody>
      </p:sp>
      <p:sp>
        <p:nvSpPr>
          <p:cNvPr id="8" name="Rectangle 12"/>
          <p:cNvSpPr/>
          <p:nvPr>
            <p:custDataLst>
              <p:tags r:id="rId1"/>
            </p:custDataLst>
          </p:nvPr>
        </p:nvSpPr>
        <p:spPr>
          <a:xfrm>
            <a:off x="3476625" y="979170"/>
            <a:ext cx="7699375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DOM更新完毕后，nextTick就会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延迟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执行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（方便初始化图表，地图等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实例）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nextTick } from "vue";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nextTick(() =&gt; { ... });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Arrow: Down 5"/>
          <p:cNvSpPr/>
          <p:nvPr>
            <p:custDataLst>
              <p:tags r:id="rId2"/>
            </p:custDataLst>
          </p:nvPr>
        </p:nvSpPr>
        <p:spPr>
          <a:xfrm rot="16200000">
            <a:off x="2891790" y="136461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0" name="Rectangle 5"/>
          <p:cNvSpPr/>
          <p:nvPr>
            <p:custDataLst>
              <p:tags r:id="rId3"/>
            </p:custDataLst>
          </p:nvPr>
        </p:nvSpPr>
        <p:spPr>
          <a:xfrm>
            <a:off x="530860" y="2555875"/>
            <a:ext cx="1982470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22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forceUpdate</a:t>
            </a:r>
            <a:endParaRPr lang="zh-CN" altLang="en-US" dirty="0"/>
          </a:p>
        </p:txBody>
      </p:sp>
      <p:sp>
        <p:nvSpPr>
          <p:cNvPr id="11" name="Arrow: Down 5"/>
          <p:cNvSpPr/>
          <p:nvPr>
            <p:custDataLst>
              <p:tags r:id="rId4"/>
            </p:custDataLst>
          </p:nvPr>
        </p:nvSpPr>
        <p:spPr>
          <a:xfrm rot="16200000">
            <a:off x="2891790" y="294132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2" name="Rectangle 12"/>
          <p:cNvSpPr/>
          <p:nvPr>
            <p:custDataLst>
              <p:tags r:id="rId5"/>
            </p:custDataLst>
          </p:nvPr>
        </p:nvSpPr>
        <p:spPr>
          <a:xfrm>
            <a:off x="3476625" y="2374265"/>
            <a:ext cx="7699375" cy="1605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强制更新方法，作用是触发Vue的update方法。用在解决数据对象新增属性和数组新增数据，出现页面不渲染的问题(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代码主动刷新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页面组件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getCurrentInstance} from "vue";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let { ctx: that, proxy: th } = getCurrentInstance();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th.$forceUpdate(); // 推荐写法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Rectangle 5"/>
          <p:cNvSpPr/>
          <p:nvPr>
            <p:custDataLst>
              <p:tags r:id="rId6"/>
            </p:custDataLst>
          </p:nvPr>
        </p:nvSpPr>
        <p:spPr>
          <a:xfrm>
            <a:off x="530860" y="4386580"/>
            <a:ext cx="1982470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22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filters</a:t>
            </a:r>
            <a:endParaRPr lang="zh-CN" altLang="en-US" dirty="0"/>
          </a:p>
        </p:txBody>
      </p:sp>
      <p:sp>
        <p:nvSpPr>
          <p:cNvPr id="14" name="Arrow: Down 5"/>
          <p:cNvSpPr/>
          <p:nvPr>
            <p:custDataLst>
              <p:tags r:id="rId7"/>
            </p:custDataLst>
          </p:nvPr>
        </p:nvSpPr>
        <p:spPr>
          <a:xfrm rot="16200000">
            <a:off x="2891790" y="477202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5" name="Rectangle 12"/>
          <p:cNvSpPr/>
          <p:nvPr>
            <p:custDataLst>
              <p:tags r:id="rId8"/>
            </p:custDataLst>
          </p:nvPr>
        </p:nvSpPr>
        <p:spPr>
          <a:xfrm>
            <a:off x="3476625" y="4386580"/>
            <a:ext cx="7699375" cy="12712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filters过滤器已从Vue 3.0中删除，不再支持,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可用其他方法或者计算属性代替</a:t>
            </a:r>
            <a:endParaRPr lang="zh-CN" altLang="en-US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vue3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中含有的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vue2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语法，其中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filters 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不在支持！！！</a:t>
            </a:r>
            <a:endParaRPr lang="zh-CN" altLang="en-US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10" y="188595"/>
            <a:ext cx="9864090" cy="666115"/>
          </a:xfrm>
        </p:spPr>
        <p:txBody>
          <a:bodyPr/>
          <a:lstStyle/>
          <a:p>
            <a:r>
              <a:rPr lang="zh-CN" altLang="en-US" sz="2400" b="1" i="0" dirty="0">
                <a:effectLst/>
                <a:latin typeface="MaisonNeue-Medium"/>
              </a:rPr>
              <a:t>目录</a:t>
            </a:r>
            <a:r>
              <a:rPr lang="en-US" sz="2400" b="1" i="0" dirty="0">
                <a:effectLst/>
                <a:latin typeface="MaisonNeue-Medium"/>
              </a:rPr>
              <a:t> </a:t>
            </a: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555" y="1103630"/>
            <a:ext cx="2063750" cy="683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70000"/>
              </a:lnSpc>
            </a:pPr>
            <a:r>
              <a:rPr lang="en-US" altLang="zh-CN" dirty="0"/>
              <a:t>1. Vue3 </a:t>
            </a:r>
            <a:r>
              <a:rPr lang="zh-CN" altLang="en-US" dirty="0"/>
              <a:t>优势</a:t>
            </a:r>
            <a:endParaRPr lang="en-US" altLang="zh-CN" dirty="0"/>
          </a:p>
        </p:txBody>
      </p:sp>
      <p:sp>
        <p:nvSpPr>
          <p:cNvPr id="6" name="Rectangle 7"/>
          <p:cNvSpPr/>
          <p:nvPr>
            <p:custDataLst>
              <p:tags r:id="rId1"/>
            </p:custDataLst>
          </p:nvPr>
        </p:nvSpPr>
        <p:spPr>
          <a:xfrm>
            <a:off x="503555" y="3241040"/>
            <a:ext cx="2063750" cy="683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70000"/>
              </a:lnSpc>
            </a:pPr>
            <a:r>
              <a:rPr lang="en-US" altLang="zh-CN" dirty="0"/>
              <a:t>2. Vue3 </a:t>
            </a:r>
            <a:r>
              <a:rPr lang="zh-CN" altLang="en-US" dirty="0"/>
              <a:t>新特性</a:t>
            </a:r>
            <a:endParaRPr lang="zh-CN" altLang="en-US" dirty="0"/>
          </a:p>
        </p:txBody>
      </p:sp>
      <p:sp>
        <p:nvSpPr>
          <p:cNvPr id="14" name="Rectangle 7"/>
          <p:cNvSpPr/>
          <p:nvPr>
            <p:custDataLst>
              <p:tags r:id="rId2"/>
            </p:custDataLst>
          </p:nvPr>
        </p:nvSpPr>
        <p:spPr>
          <a:xfrm>
            <a:off x="503555" y="5378450"/>
            <a:ext cx="3009265" cy="683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70000"/>
              </a:lnSpc>
            </a:pPr>
            <a:r>
              <a:rPr lang="en-US" altLang="zh-CN" dirty="0"/>
              <a:t>3. Vue2 - </a:t>
            </a:r>
            <a:r>
              <a:rPr lang="en-US" altLang="zh-CN" dirty="0"/>
              <a:t>Vue3 </a:t>
            </a:r>
            <a:r>
              <a:rPr lang="zh-CN" altLang="en-US" dirty="0"/>
              <a:t>升级变动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15" name="Arrow: Down 5"/>
          <p:cNvSpPr/>
          <p:nvPr>
            <p:custDataLst>
              <p:tags r:id="rId3"/>
            </p:custDataLst>
          </p:nvPr>
        </p:nvSpPr>
        <p:spPr>
          <a:xfrm rot="16200000">
            <a:off x="3090545" y="3256915"/>
            <a:ext cx="238125" cy="60642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6" name="Arrow: Down 5"/>
          <p:cNvSpPr/>
          <p:nvPr>
            <p:custDataLst>
              <p:tags r:id="rId4"/>
            </p:custDataLst>
          </p:nvPr>
        </p:nvSpPr>
        <p:spPr>
          <a:xfrm>
            <a:off x="1405255" y="2286635"/>
            <a:ext cx="260985" cy="4546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7" name="Arrow: Down 5"/>
          <p:cNvSpPr/>
          <p:nvPr>
            <p:custDataLst>
              <p:tags r:id="rId5"/>
            </p:custDataLst>
          </p:nvPr>
        </p:nvSpPr>
        <p:spPr>
          <a:xfrm>
            <a:off x="1405255" y="4424045"/>
            <a:ext cx="260985" cy="4546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8" name="Rectangle 12"/>
          <p:cNvSpPr/>
          <p:nvPr>
            <p:custDataLst>
              <p:tags r:id="rId6"/>
            </p:custDataLst>
          </p:nvPr>
        </p:nvSpPr>
        <p:spPr>
          <a:xfrm>
            <a:off x="3838575" y="855345"/>
            <a:ext cx="7927975" cy="52063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zh-CN" sz="1600" dirty="0">
              <a:solidFill>
                <a:schemeClr val="tx1"/>
              </a:solidFill>
              <a:uFillTx/>
            </a:endParaRPr>
          </a:p>
          <a:p>
            <a:pPr algn="l"/>
            <a:endParaRPr lang="zh-CN" sz="1600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Rectangle 7"/>
          <p:cNvSpPr/>
          <p:nvPr>
            <p:custDataLst>
              <p:tags r:id="rId7"/>
            </p:custDataLst>
          </p:nvPr>
        </p:nvSpPr>
        <p:spPr>
          <a:xfrm>
            <a:off x="4024630" y="1477645"/>
            <a:ext cx="3343275" cy="683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70000"/>
              </a:lnSpc>
            </a:pPr>
            <a:r>
              <a:rPr lang="en-US" altLang="zh-CN" dirty="0">
                <a:sym typeface="+mn-ea"/>
              </a:rPr>
              <a:t> Vue2 - Vue3 </a:t>
            </a:r>
            <a:r>
              <a:rPr lang="zh-CN" altLang="en-US" dirty="0">
                <a:sym typeface="+mn-ea"/>
              </a:rPr>
              <a:t>常见语法</a:t>
            </a:r>
            <a:r>
              <a:rPr lang="zh-CN" altLang="en-US" dirty="0">
                <a:sym typeface="+mn-ea"/>
              </a:rPr>
              <a:t>变动</a:t>
            </a:r>
            <a:endParaRPr lang="zh-CN" altLang="en-US" dirty="0">
              <a:sym typeface="+mn-ea"/>
            </a:endParaRPr>
          </a:p>
        </p:txBody>
      </p:sp>
      <p:sp>
        <p:nvSpPr>
          <p:cNvPr id="20" name="Arrow: Down 5"/>
          <p:cNvSpPr/>
          <p:nvPr>
            <p:custDataLst>
              <p:tags r:id="rId8"/>
            </p:custDataLst>
          </p:nvPr>
        </p:nvSpPr>
        <p:spPr>
          <a:xfrm>
            <a:off x="5533390" y="2805430"/>
            <a:ext cx="376555" cy="6832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21" name="Rectangle 7"/>
          <p:cNvSpPr/>
          <p:nvPr>
            <p:custDataLst>
              <p:tags r:id="rId9"/>
            </p:custDataLst>
          </p:nvPr>
        </p:nvSpPr>
        <p:spPr>
          <a:xfrm>
            <a:off x="4024630" y="4133215"/>
            <a:ext cx="3343275" cy="683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70000"/>
              </a:lnSpc>
            </a:pPr>
            <a:r>
              <a:rPr lang="en-US" altLang="zh-CN" dirty="0">
                <a:sym typeface="+mn-ea"/>
              </a:rPr>
              <a:t> Vue3 </a:t>
            </a:r>
            <a:r>
              <a:rPr lang="zh-CN" altLang="en-US" dirty="0">
                <a:sym typeface="+mn-ea"/>
              </a:rPr>
              <a:t>新</a:t>
            </a:r>
            <a:r>
              <a:rPr lang="zh-CN" altLang="en-US" dirty="0">
                <a:sym typeface="+mn-ea"/>
              </a:rPr>
              <a:t>特性组件</a:t>
            </a:r>
            <a:endParaRPr lang="zh-CN" altLang="en-US" dirty="0">
              <a:sym typeface="+mn-ea"/>
            </a:endParaRPr>
          </a:p>
        </p:txBody>
      </p:sp>
      <p:sp>
        <p:nvSpPr>
          <p:cNvPr id="22" name="Rectangle 7"/>
          <p:cNvSpPr/>
          <p:nvPr>
            <p:custDataLst>
              <p:tags r:id="rId10"/>
            </p:custDataLst>
          </p:nvPr>
        </p:nvSpPr>
        <p:spPr>
          <a:xfrm>
            <a:off x="8825230" y="1477645"/>
            <a:ext cx="2616200" cy="683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70000"/>
              </a:lnSpc>
            </a:pPr>
            <a:r>
              <a:rPr lang="en-US" altLang="zh-CN" dirty="0">
                <a:sym typeface="+mn-ea"/>
              </a:rPr>
              <a:t> Vue3 </a:t>
            </a:r>
            <a:r>
              <a:rPr lang="zh-CN" altLang="en-US" dirty="0">
                <a:sym typeface="+mn-ea"/>
              </a:rPr>
              <a:t>新</a:t>
            </a:r>
            <a:r>
              <a:rPr lang="zh-CN" altLang="en-US" dirty="0">
                <a:sym typeface="+mn-ea"/>
              </a:rPr>
              <a:t>特性语法介绍</a:t>
            </a:r>
            <a:endParaRPr lang="zh-CN" altLang="en-US" dirty="0">
              <a:sym typeface="+mn-ea"/>
            </a:endParaRPr>
          </a:p>
        </p:txBody>
      </p:sp>
      <p:sp>
        <p:nvSpPr>
          <p:cNvPr id="24" name="Arrow: Down 5"/>
          <p:cNvSpPr/>
          <p:nvPr>
            <p:custDataLst>
              <p:tags r:id="rId11"/>
            </p:custDataLst>
          </p:nvPr>
        </p:nvSpPr>
        <p:spPr>
          <a:xfrm rot="16200000">
            <a:off x="8046085" y="1334770"/>
            <a:ext cx="197485" cy="59245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25" name="Arrow: Down 5"/>
          <p:cNvSpPr/>
          <p:nvPr>
            <p:custDataLst>
              <p:tags r:id="rId12"/>
            </p:custDataLst>
          </p:nvPr>
        </p:nvSpPr>
        <p:spPr>
          <a:xfrm rot="5400000">
            <a:off x="8045450" y="1663065"/>
            <a:ext cx="197485" cy="59245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（路由的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变化）</a:t>
            </a:r>
            <a:b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" y="1508760"/>
            <a:ext cx="2146935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22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路由的创建</a:t>
            </a:r>
            <a:r>
              <a:rPr lang="zh-CN" altLang="en-US" dirty="0"/>
              <a:t>方式</a:t>
            </a:r>
            <a:endParaRPr lang="zh-CN" altLang="en-US" dirty="0"/>
          </a:p>
        </p:txBody>
      </p:sp>
      <p:sp>
        <p:nvSpPr>
          <p:cNvPr id="8" name="Rectangle 12"/>
          <p:cNvSpPr/>
          <p:nvPr>
            <p:custDataLst>
              <p:tags r:id="rId1"/>
            </p:custDataLst>
          </p:nvPr>
        </p:nvSpPr>
        <p:spPr>
          <a:xfrm>
            <a:off x="3008630" y="1508760"/>
            <a:ext cx="3646170" cy="10883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router = new VueRouter({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routes: []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});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export default router;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Arrow: Down 5"/>
          <p:cNvSpPr/>
          <p:nvPr>
            <p:custDataLst>
              <p:tags r:id="rId2"/>
            </p:custDataLst>
          </p:nvPr>
        </p:nvSpPr>
        <p:spPr>
          <a:xfrm rot="16200000">
            <a:off x="6951345" y="189420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3" name="Rectangle 12"/>
          <p:cNvSpPr/>
          <p:nvPr>
            <p:custDataLst>
              <p:tags r:id="rId3"/>
            </p:custDataLst>
          </p:nvPr>
        </p:nvSpPr>
        <p:spPr>
          <a:xfrm>
            <a:off x="7510145" y="1508760"/>
            <a:ext cx="4314190" cy="18446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createRouter, createWebHistory } from 'vue-router'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routerHistory = createWebHistory()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router = createRouter({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history: routerHistory,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routes: []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export default router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Rectangle 5"/>
          <p:cNvSpPr/>
          <p:nvPr>
            <p:custDataLst>
              <p:tags r:id="rId4"/>
            </p:custDataLst>
          </p:nvPr>
        </p:nvSpPr>
        <p:spPr>
          <a:xfrm>
            <a:off x="353695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16" name="Rectangle 5"/>
          <p:cNvSpPr/>
          <p:nvPr>
            <p:custDataLst>
              <p:tags r:id="rId5"/>
            </p:custDataLst>
          </p:nvPr>
        </p:nvSpPr>
        <p:spPr>
          <a:xfrm>
            <a:off x="853313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vue3</a:t>
            </a:r>
            <a:endParaRPr lang="en-US" altLang="zh-CN" dirty="0"/>
          </a:p>
        </p:txBody>
      </p:sp>
      <p:sp>
        <p:nvSpPr>
          <p:cNvPr id="17" name="Rectangle 5"/>
          <p:cNvSpPr/>
          <p:nvPr>
            <p:custDataLst>
              <p:tags r:id="rId6"/>
            </p:custDataLst>
          </p:nvPr>
        </p:nvSpPr>
        <p:spPr>
          <a:xfrm>
            <a:off x="411480" y="3562985"/>
            <a:ext cx="2146935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220000"/>
              </a:lnSpc>
            </a:pPr>
            <a:r>
              <a:rPr lang="en-US" altLang="zh-CN" dirty="0"/>
              <a:t>2.路由的方法变化</a:t>
            </a:r>
            <a:endParaRPr lang="en-US" altLang="zh-CN" dirty="0"/>
          </a:p>
        </p:txBody>
      </p:sp>
      <p:sp>
        <p:nvSpPr>
          <p:cNvPr id="18" name="Rectangle 12"/>
          <p:cNvSpPr/>
          <p:nvPr>
            <p:custDataLst>
              <p:tags r:id="rId7"/>
            </p:custDataLst>
          </p:nvPr>
        </p:nvSpPr>
        <p:spPr>
          <a:xfrm>
            <a:off x="3008630" y="3562985"/>
            <a:ext cx="3646170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this.$router.push(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path:’/bbb', query: {username: "abc"}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});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Arrow: Down 5"/>
          <p:cNvSpPr/>
          <p:nvPr>
            <p:custDataLst>
              <p:tags r:id="rId8"/>
            </p:custDataLst>
          </p:nvPr>
        </p:nvSpPr>
        <p:spPr>
          <a:xfrm rot="16200000">
            <a:off x="6951345" y="394843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20" name="Rectangle 12"/>
          <p:cNvSpPr/>
          <p:nvPr>
            <p:custDataLst>
              <p:tags r:id="rId9"/>
            </p:custDataLst>
          </p:nvPr>
        </p:nvSpPr>
        <p:spPr>
          <a:xfrm>
            <a:off x="7509510" y="3562985"/>
            <a:ext cx="4314190" cy="1314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useRouter }  from  'vue-router'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 router = useRouter()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router.push(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{ path:'/bbb', params:{ username: 'posva'}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});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Rectangle 5"/>
          <p:cNvSpPr/>
          <p:nvPr>
            <p:custDataLst>
              <p:tags r:id="rId10"/>
            </p:custDataLst>
          </p:nvPr>
        </p:nvSpPr>
        <p:spPr>
          <a:xfrm>
            <a:off x="411480" y="5061585"/>
            <a:ext cx="2146935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70000"/>
              </a:lnSpc>
            </a:pPr>
            <a:r>
              <a:rPr lang="en-US" altLang="zh-CN" dirty="0"/>
              <a:t>3.路由的异步组件</a:t>
            </a:r>
            <a:r>
              <a:rPr lang="zh-CN" altLang="en-US" dirty="0"/>
              <a:t>引入（自定义</a:t>
            </a:r>
            <a:r>
              <a:rPr lang="zh-CN" altLang="en-US" dirty="0"/>
              <a:t>组件）</a:t>
            </a:r>
            <a:endParaRPr lang="zh-CN" altLang="en-US" dirty="0"/>
          </a:p>
        </p:txBody>
      </p:sp>
      <p:sp>
        <p:nvSpPr>
          <p:cNvPr id="22" name="Rectangle 12"/>
          <p:cNvSpPr/>
          <p:nvPr>
            <p:custDataLst>
              <p:tags r:id="rId11"/>
            </p:custDataLst>
          </p:nvPr>
        </p:nvSpPr>
        <p:spPr>
          <a:xfrm>
            <a:off x="3008630" y="5061585"/>
            <a:ext cx="3646170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components:{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asyncCom1 :() =&gt; import('../components/test-com')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Arrow: Down 5"/>
          <p:cNvSpPr/>
          <p:nvPr>
            <p:custDataLst>
              <p:tags r:id="rId12"/>
            </p:custDataLst>
          </p:nvPr>
        </p:nvSpPr>
        <p:spPr>
          <a:xfrm rot="16200000">
            <a:off x="6951345" y="544703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24" name="Rectangle 12"/>
          <p:cNvSpPr/>
          <p:nvPr>
            <p:custDataLst>
              <p:tags r:id="rId13"/>
            </p:custDataLst>
          </p:nvPr>
        </p:nvSpPr>
        <p:spPr>
          <a:xfrm>
            <a:off x="7509510" y="4996180"/>
            <a:ext cx="4314190" cy="1314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defineAsyncComponent } from 'vue'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asyncCom2  = defineAsyncComponent(() =&gt; import('组件路径'))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（作用域 </a:t>
            </a:r>
            <a:r>
              <a:rPr lang="en-US" altLang="zh-CN" dirty="0">
                <a:effectLst/>
                <a:ea typeface="宋体" panose="02010600030101010101" pitchFamily="2" charset="-122"/>
                <a:cs typeface="+mj-lt"/>
                <a:sym typeface="+mn-ea"/>
              </a:rPr>
              <a:t>- 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插槽）</a:t>
            </a:r>
            <a:b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" y="1508760"/>
            <a:ext cx="2146935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1.作用域语法修改</a:t>
            </a:r>
            <a:endParaRPr lang="en-US" altLang="zh-CN" dirty="0"/>
          </a:p>
        </p:txBody>
      </p:sp>
      <p:sp>
        <p:nvSpPr>
          <p:cNvPr id="8" name="Rectangle 12"/>
          <p:cNvSpPr/>
          <p:nvPr>
            <p:custDataLst>
              <p:tags r:id="rId1"/>
            </p:custDataLst>
          </p:nvPr>
        </p:nvSpPr>
        <p:spPr>
          <a:xfrm>
            <a:off x="3008630" y="1508760"/>
            <a:ext cx="3646170" cy="1920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&lt;template  slot-scope="row"&gt;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&lt;span&gt;{{ row.name }}&lt;/span&gt;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&lt;/template&gt;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Arrow: Down 5"/>
          <p:cNvSpPr/>
          <p:nvPr>
            <p:custDataLst>
              <p:tags r:id="rId2"/>
            </p:custDataLst>
          </p:nvPr>
        </p:nvSpPr>
        <p:spPr>
          <a:xfrm rot="16200000">
            <a:off x="6951345" y="189420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3" name="Rectangle 12"/>
          <p:cNvSpPr/>
          <p:nvPr>
            <p:custDataLst>
              <p:tags r:id="rId3"/>
            </p:custDataLst>
          </p:nvPr>
        </p:nvSpPr>
        <p:spPr>
          <a:xfrm>
            <a:off x="7510145" y="1508760"/>
            <a:ext cx="4314190" cy="1890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1.&lt;template v-slot:default="row"&gt;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&lt;span&gt;{{row.name}}&lt;/span&gt;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&lt;/template&gt;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2.&lt;template #default="row"&gt;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&lt;span&gt;{{row.name}}&lt;/span&gt;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&lt;/template&gt;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Rectangle 5"/>
          <p:cNvSpPr/>
          <p:nvPr>
            <p:custDataLst>
              <p:tags r:id="rId4"/>
            </p:custDataLst>
          </p:nvPr>
        </p:nvSpPr>
        <p:spPr>
          <a:xfrm>
            <a:off x="353695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16" name="Rectangle 5"/>
          <p:cNvSpPr/>
          <p:nvPr>
            <p:custDataLst>
              <p:tags r:id="rId5"/>
            </p:custDataLst>
          </p:nvPr>
        </p:nvSpPr>
        <p:spPr>
          <a:xfrm>
            <a:off x="853313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vue3</a:t>
            </a:r>
            <a:endParaRPr lang="en-US" altLang="zh-CN" dirty="0"/>
          </a:p>
        </p:txBody>
      </p:sp>
      <p:sp>
        <p:nvSpPr>
          <p:cNvPr id="17" name="Rectangle 5"/>
          <p:cNvSpPr/>
          <p:nvPr>
            <p:custDataLst>
              <p:tags r:id="rId6"/>
            </p:custDataLst>
          </p:nvPr>
        </p:nvSpPr>
        <p:spPr>
          <a:xfrm>
            <a:off x="410845" y="3909695"/>
            <a:ext cx="2146935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14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具名</a:t>
            </a:r>
            <a:r>
              <a:rPr lang="en-US" altLang="zh-CN" dirty="0">
                <a:sym typeface="+mn-ea"/>
              </a:rPr>
              <a:t>插槽语法修改</a:t>
            </a:r>
            <a:endParaRPr lang="en-US" altLang="zh-CN" dirty="0"/>
          </a:p>
        </p:txBody>
      </p:sp>
      <p:sp>
        <p:nvSpPr>
          <p:cNvPr id="18" name="Rectangle 12"/>
          <p:cNvSpPr/>
          <p:nvPr>
            <p:custDataLst>
              <p:tags r:id="rId7"/>
            </p:custDataLst>
          </p:nvPr>
        </p:nvSpPr>
        <p:spPr>
          <a:xfrm>
            <a:off x="3008630" y="3909695"/>
            <a:ext cx="3646170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&lt;template  slot="header"&gt;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&lt;span&gt;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头部区域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&lt;/span&gt;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&lt;/template&gt;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Arrow: Down 5"/>
          <p:cNvSpPr/>
          <p:nvPr>
            <p:custDataLst>
              <p:tags r:id="rId8"/>
            </p:custDataLst>
          </p:nvPr>
        </p:nvSpPr>
        <p:spPr>
          <a:xfrm rot="16200000">
            <a:off x="6951345" y="429514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20" name="Rectangle 12"/>
          <p:cNvSpPr/>
          <p:nvPr>
            <p:custDataLst>
              <p:tags r:id="rId9"/>
            </p:custDataLst>
          </p:nvPr>
        </p:nvSpPr>
        <p:spPr>
          <a:xfrm>
            <a:off x="7509510" y="3909060"/>
            <a:ext cx="4314190" cy="108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&lt;template v-slot:header&gt;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&lt;span&gt;</a:t>
            </a:r>
            <a:r>
              <a:rPr lang="zh-CN" altLang="en-US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头部区域</a:t>
            </a:r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&lt;/span&gt;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&lt;/template&gt;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Vue3 新特性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</a:t>
            </a:r>
            <a:r>
              <a:rPr dirty="0">
                <a:effectLst/>
                <a:ea typeface="宋体" panose="02010600030101010101" pitchFamily="2" charset="-122"/>
                <a:cs typeface="+mj-lt"/>
                <a:sym typeface="+mn-ea"/>
              </a:rPr>
              <a:t>根挂载的变化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）</a:t>
            </a:r>
            <a:b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" y="1508760"/>
            <a:ext cx="2042160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挂</a:t>
            </a:r>
            <a:r>
              <a:rPr lang="zh-CN" altLang="en-US" dirty="0"/>
              <a:t>载节点</a:t>
            </a:r>
            <a:endParaRPr lang="zh-CN" altLang="en-US" dirty="0"/>
          </a:p>
        </p:txBody>
      </p:sp>
      <p:sp>
        <p:nvSpPr>
          <p:cNvPr id="8" name="Rectangle 12"/>
          <p:cNvSpPr/>
          <p:nvPr>
            <p:custDataLst>
              <p:tags r:id="rId1"/>
            </p:custDataLst>
          </p:nvPr>
        </p:nvSpPr>
        <p:spPr>
          <a:xfrm>
            <a:off x="2797810" y="1508760"/>
            <a:ext cx="3856990" cy="19634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Vue from 'vue'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App from './App.vue'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router from './router' //路由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store from './store'  //vuex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new Vue({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router,store,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render: h =&gt; h(App)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}).$mount('#app')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Arrow: Down 5"/>
          <p:cNvSpPr/>
          <p:nvPr>
            <p:custDataLst>
              <p:tags r:id="rId2"/>
            </p:custDataLst>
          </p:nvPr>
        </p:nvSpPr>
        <p:spPr>
          <a:xfrm rot="16200000">
            <a:off x="6951345" y="189420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3" name="Rectangle 12"/>
          <p:cNvSpPr/>
          <p:nvPr>
            <p:custDataLst>
              <p:tags r:id="rId3"/>
            </p:custDataLst>
          </p:nvPr>
        </p:nvSpPr>
        <p:spPr>
          <a:xfrm>
            <a:off x="7510145" y="1508760"/>
            <a:ext cx="4314190" cy="18421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{ createApp } from 'vue'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App from './App.vue'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router from './router' //路由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import store from './store'  //vuex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const app = createApp(App)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app.use(store).use(router)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.mount('#app')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Rectangle 5"/>
          <p:cNvSpPr/>
          <p:nvPr>
            <p:custDataLst>
              <p:tags r:id="rId4"/>
            </p:custDataLst>
          </p:nvPr>
        </p:nvSpPr>
        <p:spPr>
          <a:xfrm>
            <a:off x="353695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16" name="Rectangle 5"/>
          <p:cNvSpPr/>
          <p:nvPr>
            <p:custDataLst>
              <p:tags r:id="rId5"/>
            </p:custDataLst>
          </p:nvPr>
        </p:nvSpPr>
        <p:spPr>
          <a:xfrm>
            <a:off x="853313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vue3</a:t>
            </a:r>
            <a:endParaRPr lang="en-US" altLang="zh-CN" dirty="0"/>
          </a:p>
        </p:txBody>
      </p:sp>
      <p:sp>
        <p:nvSpPr>
          <p:cNvPr id="17" name="Rectangle 5"/>
          <p:cNvSpPr/>
          <p:nvPr>
            <p:custDataLst>
              <p:tags r:id="rId6"/>
            </p:custDataLst>
          </p:nvPr>
        </p:nvSpPr>
        <p:spPr>
          <a:xfrm>
            <a:off x="411480" y="3471545"/>
            <a:ext cx="2042160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22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原型绑定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18" name="Rectangle 12"/>
          <p:cNvSpPr/>
          <p:nvPr>
            <p:custDataLst>
              <p:tags r:id="rId7"/>
            </p:custDataLst>
          </p:nvPr>
        </p:nvSpPr>
        <p:spPr>
          <a:xfrm>
            <a:off x="2797810" y="3471545"/>
            <a:ext cx="3856990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Vue.prototype.$moment = moment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Arrow: Down 5"/>
          <p:cNvSpPr/>
          <p:nvPr>
            <p:custDataLst>
              <p:tags r:id="rId8"/>
            </p:custDataLst>
          </p:nvPr>
        </p:nvSpPr>
        <p:spPr>
          <a:xfrm rot="16200000">
            <a:off x="6951345" y="398272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20" name="Rectangle 12"/>
          <p:cNvSpPr/>
          <p:nvPr>
            <p:custDataLst>
              <p:tags r:id="rId9"/>
            </p:custDataLst>
          </p:nvPr>
        </p:nvSpPr>
        <p:spPr>
          <a:xfrm>
            <a:off x="7509510" y="3471545"/>
            <a:ext cx="4314190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app = createApp(App)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600" dirty="0">
                <a:solidFill>
                  <a:schemeClr val="tx1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app.config.globalProperties.$Emitter = emitter</a:t>
            </a:r>
            <a:endParaRPr lang="en-US" altLang="zh-CN" sz="1600" dirty="0">
              <a:solidFill>
                <a:schemeClr val="tx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Rectangle 5"/>
          <p:cNvSpPr/>
          <p:nvPr>
            <p:custDataLst>
              <p:tags r:id="rId10"/>
            </p:custDataLst>
          </p:nvPr>
        </p:nvSpPr>
        <p:spPr>
          <a:xfrm>
            <a:off x="411480" y="4853305"/>
            <a:ext cx="2042160" cy="1089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>
              <a:lnSpc>
                <a:spcPct val="220000"/>
              </a:lnSpc>
            </a:pPr>
            <a:r>
              <a:rPr lang="en-US" altLang="zh-CN" dirty="0"/>
              <a:t>3.mixin</a:t>
            </a:r>
            <a:r>
              <a:rPr lang="zh-CN" altLang="en-US" dirty="0"/>
              <a:t>绑定</a:t>
            </a:r>
            <a:endParaRPr lang="zh-CN" altLang="en-US" dirty="0"/>
          </a:p>
        </p:txBody>
      </p:sp>
      <p:sp>
        <p:nvSpPr>
          <p:cNvPr id="12" name="Rectangle 12"/>
          <p:cNvSpPr/>
          <p:nvPr>
            <p:custDataLst>
              <p:tags r:id="rId11"/>
            </p:custDataLst>
          </p:nvPr>
        </p:nvSpPr>
        <p:spPr>
          <a:xfrm>
            <a:off x="2807335" y="4853305"/>
            <a:ext cx="3847465" cy="1089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Vue.mixin(mixins)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Arrow: Down 5"/>
          <p:cNvSpPr/>
          <p:nvPr>
            <p:custDataLst>
              <p:tags r:id="rId12"/>
            </p:custDataLst>
          </p:nvPr>
        </p:nvSpPr>
        <p:spPr>
          <a:xfrm rot="16200000">
            <a:off x="7009130" y="548132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4" name="Rectangle 12"/>
          <p:cNvSpPr/>
          <p:nvPr>
            <p:custDataLst>
              <p:tags r:id="rId13"/>
            </p:custDataLst>
          </p:nvPr>
        </p:nvSpPr>
        <p:spPr>
          <a:xfrm>
            <a:off x="7509510" y="4853305"/>
            <a:ext cx="4314190" cy="10934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app = createApp(App)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.mixin(mixins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不推荐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)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345440"/>
            <a:ext cx="9864090" cy="379095"/>
          </a:xfrm>
        </p:spPr>
        <p:txBody>
          <a:bodyPr/>
          <a:lstStyle/>
          <a:p>
            <a:r>
              <a:rPr lang="en-US" dirty="0">
                <a:effectLst/>
                <a:cs typeface="+mj-lt"/>
                <a:sym typeface="+mn-ea"/>
              </a:rPr>
              <a:t>V</a:t>
            </a:r>
            <a:r>
              <a:rPr dirty="0">
                <a:effectLst/>
                <a:cs typeface="+mj-lt"/>
                <a:sym typeface="+mn-ea"/>
              </a:rPr>
              <a:t>ue3</a:t>
            </a:r>
            <a:r>
              <a:rPr lang="en-US" altLang="zh-CN" dirty="0">
                <a:sym typeface="+mn-ea"/>
              </a:rPr>
              <a:t>新特性</a:t>
            </a:r>
            <a:r>
              <a:rPr lang="zh-CN" altLang="en-US" dirty="0">
                <a:sym typeface="+mn-ea"/>
              </a:rPr>
              <a:t>组件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（teleport 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组件传送门）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9" name="Arrow: Down 5"/>
          <p:cNvSpPr/>
          <p:nvPr>
            <p:custDataLst>
              <p:tags r:id="rId1"/>
            </p:custDataLst>
          </p:nvPr>
        </p:nvSpPr>
        <p:spPr>
          <a:xfrm rot="16200000">
            <a:off x="5777230" y="3439795"/>
            <a:ext cx="260985" cy="45593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11480" y="975360"/>
            <a:ext cx="1125220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000" b="1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teleport </a:t>
            </a:r>
            <a:r>
              <a:rPr lang="zh-CN" altLang="en-US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传送门可以把内部的元素绑定到任意父元素上，使用方式简单灵活。</a:t>
            </a:r>
            <a:endParaRPr lang="zh-CN" altLang="en-US" sz="2000" dirty="0" err="1" smtClean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845" y="1454150"/>
            <a:ext cx="10957560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优点：多个组件嵌套层次过多时，样式层级处理麻烦，使用 teleport 可以把元素剥离出来，设置样式方便，同时 vue 控制状态也方便。</a:t>
            </a:r>
            <a:endParaRPr lang="zh-CN" altLang="en-US" sz="2000" dirty="0" err="1" smtClean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2265" y="2656205"/>
            <a:ext cx="5163820" cy="2562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09360" y="1896110"/>
            <a:ext cx="4043045" cy="44507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-111"/>
            <a:ext cx="9863997" cy="724676"/>
          </a:xfrm>
        </p:spPr>
        <p:txBody>
          <a:bodyPr/>
          <a:lstStyle/>
          <a:p>
            <a:r>
              <a:rPr lang="en-US" dirty="0">
                <a:effectLst/>
                <a:cs typeface="+mj-lt"/>
                <a:sym typeface="+mn-ea"/>
              </a:rPr>
              <a:t>V</a:t>
            </a:r>
            <a:r>
              <a:rPr dirty="0">
                <a:effectLst/>
                <a:cs typeface="+mj-lt"/>
                <a:sym typeface="+mn-ea"/>
              </a:rPr>
              <a:t>ue3</a:t>
            </a:r>
            <a:r>
              <a:rPr lang="en-US" altLang="zh-CN" dirty="0">
                <a:sym typeface="+mn-ea"/>
              </a:rPr>
              <a:t>新特性</a:t>
            </a:r>
            <a:r>
              <a:rPr lang="zh-CN" altLang="en-US" dirty="0">
                <a:sym typeface="+mn-ea"/>
              </a:rPr>
              <a:t>组件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（Suspense组件）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9" name="Arrow: Down 5"/>
          <p:cNvSpPr/>
          <p:nvPr>
            <p:custDataLst>
              <p:tags r:id="rId1"/>
            </p:custDataLst>
          </p:nvPr>
        </p:nvSpPr>
        <p:spPr>
          <a:xfrm rot="16200000">
            <a:off x="5504180" y="3808095"/>
            <a:ext cx="260985" cy="6381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11480" y="978535"/>
            <a:ext cx="1125220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000" b="1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Suspense</a:t>
            </a:r>
            <a:r>
              <a:rPr lang="en-US" altLang="zh-CN" sz="2000" b="1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lang="zh-CN" altLang="en-US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等待异步组件时渲染一些额外内容</a:t>
            </a:r>
            <a:r>
              <a:rPr lang="en-US" altLang="zh-CN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(</a:t>
            </a:r>
            <a:r>
              <a:rPr lang="zh-CN" altLang="en-US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用户体验</a:t>
            </a:r>
            <a:r>
              <a:rPr lang="en-US" altLang="zh-CN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)</a:t>
            </a:r>
            <a:endParaRPr lang="en-US" altLang="zh-CN" sz="2000" dirty="0" err="1" smtClean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845" y="1539240"/>
            <a:ext cx="548513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App.vue（异步加载组件的父组件）</a:t>
            </a:r>
            <a:endParaRPr lang="zh-CN" altLang="en-US" sz="2000" dirty="0" err="1" smtClean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2750" y="1959610"/>
            <a:ext cx="5745480" cy="4237355"/>
          </a:xfrm>
          <a:prstGeom prst="rect">
            <a:avLst/>
          </a:prstGeom>
        </p:spPr>
      </p:pic>
      <p:sp>
        <p:nvSpPr>
          <p:cNvPr id="6" name="Arrow: Down 5"/>
          <p:cNvSpPr/>
          <p:nvPr>
            <p:custDataLst>
              <p:tags r:id="rId4"/>
            </p:custDataLst>
          </p:nvPr>
        </p:nvSpPr>
        <p:spPr>
          <a:xfrm rot="16200000">
            <a:off x="6306820" y="3798570"/>
            <a:ext cx="260985" cy="3892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16395" y="1583690"/>
            <a:ext cx="3636010" cy="49136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16395" y="1141730"/>
            <a:ext cx="6096000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2000" dirty="0" err="1" smtClean="0">
                <a:solidFill>
                  <a:schemeClr val="tx1"/>
                </a:solidFill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定义setup为async的组件Child.vue</a:t>
            </a:r>
            <a:endParaRPr lang="zh-CN" altLang="en-US" sz="2000" dirty="0" err="1" smtClean="0">
              <a:solidFill>
                <a:schemeClr val="tx1"/>
              </a:solidFill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Vue2 - Vue3 </a:t>
            </a:r>
            <a:r>
              <a:rPr lang="zh-CN" altLang="en-US" dirty="0">
                <a:sym typeface="+mn-ea"/>
              </a:rPr>
              <a:t>升级变动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sym typeface="+mn-ea"/>
              </a:rPr>
              <a:t>递归组件</a:t>
            </a:r>
            <a:b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9" name="Arrow: Down 5"/>
          <p:cNvSpPr/>
          <p:nvPr>
            <p:custDataLst>
              <p:tags r:id="rId1"/>
            </p:custDataLst>
          </p:nvPr>
        </p:nvSpPr>
        <p:spPr>
          <a:xfrm rot="16200000">
            <a:off x="6523355" y="396557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7" name="Rectangle 5"/>
          <p:cNvSpPr/>
          <p:nvPr>
            <p:custDataLst>
              <p:tags r:id="rId2"/>
            </p:custDataLst>
          </p:nvPr>
        </p:nvSpPr>
        <p:spPr>
          <a:xfrm>
            <a:off x="353695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vue2</a:t>
            </a:r>
            <a:endParaRPr lang="en-US" altLang="zh-CN" dirty="0"/>
          </a:p>
        </p:txBody>
      </p:sp>
      <p:sp>
        <p:nvSpPr>
          <p:cNvPr id="16" name="Rectangle 5"/>
          <p:cNvSpPr/>
          <p:nvPr>
            <p:custDataLst>
              <p:tags r:id="rId3"/>
            </p:custDataLst>
          </p:nvPr>
        </p:nvSpPr>
        <p:spPr>
          <a:xfrm>
            <a:off x="8130540" y="753745"/>
            <a:ext cx="2589530" cy="474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ctr"/>
            <a:r>
              <a:rPr lang="en-US" altLang="zh-CN" dirty="0"/>
              <a:t>vue3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19530" y="1467485"/>
            <a:ext cx="4806950" cy="4775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76110" y="2730500"/>
            <a:ext cx="5148580" cy="2394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45" y="171450"/>
            <a:ext cx="9864090" cy="55308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Vue2 - Vue3 </a:t>
            </a:r>
            <a:r>
              <a:rPr lang="zh-CN" altLang="en-US" dirty="0">
                <a:sym typeface="+mn-ea"/>
              </a:rPr>
              <a:t>升级变动</a:t>
            </a:r>
            <a:r>
              <a:rPr lang="en-US" altLang="zh-CN" dirty="0">
                <a:sym typeface="+mn-ea"/>
              </a:rPr>
              <a:t> - 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依赖包升级</a:t>
            </a:r>
            <a:r>
              <a:rPr lang="en-US" altLang="zh-CN" dirty="0">
                <a:effectLst/>
                <a:ea typeface="宋体" panose="02010600030101010101" pitchFamily="2" charset="-122"/>
                <a:cs typeface="+mj-lt"/>
                <a:sym typeface="+mn-ea"/>
              </a:rPr>
              <a:t> - UI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库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0845" y="1012190"/>
            <a:ext cx="2099945" cy="508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/>
              <a:t>ant-design-vue</a:t>
            </a:r>
            <a:endParaRPr lang="en-US" altLang="zh-CN" dirty="0"/>
          </a:p>
        </p:txBody>
      </p:sp>
      <p:sp>
        <p:nvSpPr>
          <p:cNvPr id="15" name="Rectangle 14"/>
          <p:cNvSpPr/>
          <p:nvPr/>
        </p:nvSpPr>
        <p:spPr>
          <a:xfrm>
            <a:off x="3501390" y="1012190"/>
            <a:ext cx="6858635" cy="5086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zh-CN" altLang="en-US" dirty="0">
                <a:solidFill>
                  <a:schemeClr val="tx1"/>
                </a:solidFill>
                <a:uFillTx/>
              </a:rPr>
              <a:t>兼容</a:t>
            </a:r>
            <a:r>
              <a:rPr lang="en-US" altLang="zh-CN" dirty="0">
                <a:solidFill>
                  <a:schemeClr val="tx1"/>
                </a:solidFill>
                <a:uFillTx/>
              </a:rPr>
              <a:t>Vue3 , </a:t>
            </a:r>
            <a:r>
              <a:rPr lang="zh-CN" altLang="en-US" dirty="0">
                <a:solidFill>
                  <a:schemeClr val="tx1"/>
                </a:solidFill>
                <a:uFillTx/>
                <a:sym typeface="+mn-ea"/>
              </a:rPr>
              <a:t>依赖升级</a:t>
            </a:r>
            <a:endParaRPr lang="en-US" altLang="zh-CN" dirty="0">
              <a:solidFill>
                <a:schemeClr val="tx1"/>
              </a:solidFill>
              <a:uFillTx/>
            </a:endParaRPr>
          </a:p>
          <a:p>
            <a:pPr algn="l"/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</a:rPr>
              <a:t>  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0845" y="4483735"/>
            <a:ext cx="5612765" cy="1027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indent="0" algn="l" fontAlgn="auto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uFillTx/>
              </a:rPr>
              <a:t>问题</a:t>
            </a:r>
            <a:r>
              <a:rPr lang="zh-CN" altLang="en-US" dirty="0">
                <a:solidFill>
                  <a:schemeClr val="tx1"/>
                </a:solidFill>
                <a:uFillTx/>
              </a:rPr>
              <a:t>：</a:t>
            </a:r>
            <a:r>
              <a:rPr lang="en-US" altLang="zh-CN" dirty="0">
                <a:solidFill>
                  <a:schemeClr val="tx1"/>
                </a:solidFill>
                <a:uFillTx/>
              </a:rPr>
              <a:t>V</a:t>
            </a:r>
            <a:r>
              <a:rPr lang="en-US" dirty="0">
                <a:solidFill>
                  <a:schemeClr val="tx1"/>
                </a:solidFill>
                <a:uFillTx/>
              </a:rPr>
              <a:t>ue2 =&gt; Vue3 </a:t>
            </a:r>
            <a:r>
              <a:rPr lang="zh-CN" altLang="en-US" dirty="0">
                <a:solidFill>
                  <a:schemeClr val="tx1"/>
                </a:solidFill>
                <a:uFillTx/>
              </a:rPr>
              <a:t>会存在某些</a:t>
            </a:r>
            <a:r>
              <a:rPr lang="zh-CN" altLang="en-US" dirty="0">
                <a:solidFill>
                  <a:schemeClr val="tx1"/>
                </a:solidFill>
                <a:uFillTx/>
                <a:sym typeface="+mn-ea"/>
              </a:rPr>
              <a:t>依赖</a:t>
            </a:r>
            <a:r>
              <a:rPr lang="zh-CN" altLang="en-US" dirty="0">
                <a:solidFill>
                  <a:schemeClr val="tx1"/>
                </a:solidFill>
                <a:uFillTx/>
              </a:rPr>
              <a:t>需要升级，可能会有部分代码写法变动</a:t>
            </a:r>
            <a:r>
              <a:rPr lang="en-US" altLang="zh-CN" dirty="0">
                <a:solidFill>
                  <a:schemeClr val="tx1"/>
                </a:solidFill>
                <a:uFillTx/>
              </a:rPr>
              <a:t> ( pending )</a:t>
            </a:r>
            <a:endParaRPr lang="en-US" altLang="zh-CN" dirty="0">
              <a:solidFill>
                <a:schemeClr val="tx1"/>
              </a:solidFill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01390" y="1999615"/>
            <a:ext cx="6858635" cy="5708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zh-CN" altLang="en-US" dirty="0">
                <a:solidFill>
                  <a:schemeClr val="tx1"/>
                </a:solidFill>
                <a:uFillTx/>
              </a:rPr>
              <a:t>部分写法特性变更（图标</a:t>
            </a:r>
            <a:r>
              <a:rPr lang="zh-CN" altLang="en-US" dirty="0">
                <a:solidFill>
                  <a:schemeClr val="tx1"/>
                </a:solidFill>
                <a:uFillTx/>
              </a:rPr>
              <a:t>使用）</a:t>
            </a:r>
            <a:endParaRPr lang="en-US" altLang="zh-CN" dirty="0">
              <a:solidFill>
                <a:schemeClr val="tx1"/>
              </a:solidFill>
              <a:uFillTx/>
            </a:endParaRPr>
          </a:p>
          <a:p>
            <a:pPr algn="l"/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l"/>
            <a:r>
              <a:rPr lang="en-US" altLang="zh-CN" sz="1400" dirty="0">
                <a:solidFill>
                  <a:schemeClr val="tx1"/>
                </a:solidFill>
              </a:rPr>
              <a:t>  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Arrow: Down 5"/>
          <p:cNvSpPr/>
          <p:nvPr>
            <p:custDataLst>
              <p:tags r:id="rId1"/>
            </p:custDataLst>
          </p:nvPr>
        </p:nvSpPr>
        <p:spPr>
          <a:xfrm>
            <a:off x="6800215" y="1601470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21425" y="2979420"/>
            <a:ext cx="4297680" cy="3648710"/>
          </a:xfrm>
          <a:prstGeom prst="rect">
            <a:avLst/>
          </a:prstGeom>
        </p:spPr>
      </p:pic>
      <p:sp>
        <p:nvSpPr>
          <p:cNvPr id="9" name="Arrow: Down 5"/>
          <p:cNvSpPr/>
          <p:nvPr>
            <p:custDataLst>
              <p:tags r:id="rId4"/>
            </p:custDataLst>
          </p:nvPr>
        </p:nvSpPr>
        <p:spPr>
          <a:xfrm>
            <a:off x="6800215" y="2628265"/>
            <a:ext cx="260985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77735" y="2663825"/>
            <a:ext cx="406400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1600" dirty="0" err="1" smtClean="0">
                <a:solidFill>
                  <a:schemeClr val="tx1"/>
                </a:solidFill>
                <a:uFillTx/>
              </a:rPr>
              <a:t>举例</a:t>
            </a:r>
            <a:endParaRPr lang="zh-CN" altLang="en-US" sz="1600" dirty="0" err="1" smtClean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45" y="142240"/>
            <a:ext cx="9864090" cy="58229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Vue2 - Vue3 </a:t>
            </a:r>
            <a:r>
              <a:rPr lang="zh-CN" altLang="en-US" dirty="0">
                <a:sym typeface="+mn-ea"/>
              </a:rPr>
              <a:t>升级变动</a:t>
            </a:r>
            <a:r>
              <a:rPr lang="zh-CN" altLang="en-US" dirty="0">
                <a:effectLst/>
                <a:ea typeface="宋体" panose="02010600030101010101" pitchFamily="2" charset="-122"/>
                <a:cs typeface="+mj-lt"/>
                <a:sym typeface="+mn-ea"/>
              </a:rPr>
              <a:t>（文件配置相关的改动）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0845" y="841375"/>
            <a:ext cx="1851025" cy="438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altLang="zh-CN" dirty="0"/>
              <a:t>vue.config.</a:t>
            </a:r>
            <a:r>
              <a:rPr lang="en-US" altLang="zh-CN" dirty="0">
                <a:ea typeface="宋体" panose="02010600030101010101" pitchFamily="2" charset="-122"/>
              </a:rPr>
              <a:t>js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0845" y="5638800"/>
            <a:ext cx="6214110" cy="784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600" dirty="0" err="1" smtClean="0">
                <a:solidFill>
                  <a:schemeClr val="tx1"/>
                </a:solidFill>
                <a:uFillTx/>
              </a:rPr>
              <a:t>IgnorePlugin用于忽略某些特定的模块， webpack 不把这些指定的模块打包进去</a:t>
            </a:r>
            <a:r>
              <a:rPr lang="en-US" altLang="zh-CN" sz="1600" dirty="0" err="1" smtClean="0">
                <a:solidFill>
                  <a:schemeClr val="tx1"/>
                </a:solidFill>
                <a:uFillTx/>
              </a:rPr>
              <a:t> ; </a:t>
            </a:r>
            <a:r>
              <a:rPr lang="zh-CN" altLang="en-US" sz="1600" dirty="0" err="1" smtClean="0">
                <a:solidFill>
                  <a:schemeClr val="tx1"/>
                </a:solidFill>
                <a:uFillTx/>
                <a:sym typeface="+mn-ea"/>
              </a:rPr>
              <a:t>忽略moment的语言包</a:t>
            </a:r>
            <a:endParaRPr lang="zh-CN" altLang="en-US" sz="1600" dirty="0" err="1" smtClean="0">
              <a:solidFill>
                <a:schemeClr val="tx1"/>
              </a:solidFill>
              <a:uFillTx/>
            </a:endParaRPr>
          </a:p>
          <a:p>
            <a:pPr algn="l"/>
            <a:endParaRPr lang="zh-CN" altLang="en-US" sz="1600" dirty="0" err="1" smtClean="0">
              <a:solidFill>
                <a:schemeClr val="tx1"/>
              </a:solidFill>
              <a:uFillTx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0845" y="1351915"/>
            <a:ext cx="6287135" cy="42265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08775" y="1351280"/>
            <a:ext cx="5328920" cy="30613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88150" y="4686935"/>
            <a:ext cx="406400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1600" dirty="0" err="1" smtClean="0">
                <a:solidFill>
                  <a:schemeClr val="tx1"/>
                </a:solidFill>
                <a:uFillTx/>
              </a:rPr>
              <a:t> 开发模式关闭eslint校验</a:t>
            </a:r>
            <a:endParaRPr lang="zh-CN" altLang="en-US" sz="1600" dirty="0" err="1" smtClean="0">
              <a:solidFill>
                <a:schemeClr val="tx1"/>
              </a:solidFill>
              <a:uFillTx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08745" y="511492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endParaRPr lang="zh-CN" altLang="en-US" dirty="0" err="1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4524"/>
            <a:ext cx="9863997" cy="724676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uFillTx/>
                <a:sym typeface="+mn-ea"/>
              </a:rPr>
              <a:t>Vue3</a:t>
            </a:r>
            <a:r>
              <a:rPr lang="zh-CN" altLang="en-US" dirty="0">
                <a:solidFill>
                  <a:schemeClr val="accent1"/>
                </a:solidFill>
                <a:uFillTx/>
                <a:sym typeface="+mn-ea"/>
              </a:rPr>
              <a:t>语法新特性</a:t>
            </a:r>
            <a:b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67503" y="1269000"/>
            <a:ext cx="7199313" cy="4752000"/>
          </a:xfrm>
        </p:spPr>
        <p:txBody>
          <a:bodyPr anchor="ctr"/>
          <a:lstStyle/>
          <a:p>
            <a:pPr lvl="1" indent="0" algn="ctr">
              <a:buNone/>
            </a:pPr>
            <a:r>
              <a:rPr lang="zh-CN" altLang="en-US" sz="4000" b="1" dirty="0">
                <a:solidFill>
                  <a:srgbClr val="009999"/>
                </a:solidFill>
                <a:latin typeface="MaisonNeue-Medium"/>
                <a:ea typeface="+mj-ea"/>
                <a:cs typeface="+mj-cs"/>
              </a:rPr>
              <a:t>谢谢大家</a:t>
            </a:r>
            <a:r>
              <a:rPr lang="en-US" altLang="zh-CN" sz="4000" b="1" dirty="0">
                <a:solidFill>
                  <a:srgbClr val="009999"/>
                </a:solidFill>
                <a:latin typeface="MaisonNeue-Medium"/>
                <a:ea typeface="+mj-ea"/>
                <a:cs typeface="+mj-cs"/>
              </a:rPr>
              <a:t>!</a:t>
            </a:r>
            <a:endParaRPr 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10" y="188595"/>
            <a:ext cx="9864090" cy="666115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</a:t>
            </a:r>
            <a:r>
              <a:rPr lang="zh-CN" altLang="en-US" sz="2400" dirty="0">
                <a:sym typeface="+mn-ea"/>
              </a:rPr>
              <a:t>优势</a:t>
            </a:r>
            <a:r>
              <a:rPr lang="en-US" sz="2400" b="1" i="0" dirty="0">
                <a:effectLst/>
                <a:latin typeface="MaisonNeue-Medium"/>
              </a:rPr>
              <a:t> </a:t>
            </a: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435" y="1347676"/>
            <a:ext cx="1952090" cy="811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7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性能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054849" y="1347676"/>
            <a:ext cx="7928225" cy="811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indent="0" algn="l">
              <a:buNone/>
            </a:pPr>
            <a:r>
              <a:rPr sz="1600" b="0" i="0">
                <a:solidFill>
                  <a:srgbClr val="3D464D"/>
                </a:solidFill>
                <a:effectLst/>
                <a:uFillTx/>
                <a:cs typeface="+mn-lt"/>
              </a:rPr>
              <a:t>性能的提升主要是通过响应式系统的提升（vue3使用proxy对象重写响应式）以及编译优化（优化编译、优化diff算法）</a:t>
            </a:r>
            <a:endParaRPr sz="1600" b="0" i="0">
              <a:solidFill>
                <a:srgbClr val="3D464D"/>
              </a:solidFill>
              <a:effectLst/>
              <a:uFillTx/>
              <a:cs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3435" y="2931507"/>
            <a:ext cx="1952090" cy="811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8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打包体积</a:t>
            </a:r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54985" y="2603500"/>
            <a:ext cx="7927975" cy="1397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>
              <a:buClrTx/>
              <a:buSzTx/>
              <a:buFontTx/>
            </a:pPr>
            <a:r>
              <a:rPr sz="1600" b="0" i="0">
                <a:solidFill>
                  <a:srgbClr val="3D464D"/>
                </a:solidFill>
                <a:effectLst/>
                <a:uFillTx/>
                <a:cs typeface="+mn-lt"/>
              </a:rPr>
              <a:t>相比Vue2，Vue3整体体积变小了，除了移出一些不常用的API，再重要的是Tree shanking任何一个函数，如ref、reactive、computed等，仅仅在用到的时候才打包，没用到的模块都被去掉，打包的整体体积变小</a:t>
            </a:r>
            <a:endParaRPr sz="1600" b="0" i="0">
              <a:solidFill>
                <a:srgbClr val="3D464D"/>
              </a:solidFill>
              <a:effectLst/>
              <a:uFillTx/>
              <a:cs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435" y="4515338"/>
            <a:ext cx="1952090" cy="811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90000"/>
              </a:lnSpc>
            </a:pPr>
            <a:r>
              <a:rPr lang="en-US" dirty="0"/>
              <a:t>3. 支持组合API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54985" y="4259580"/>
            <a:ext cx="7927975" cy="2051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>
              <a:buClrTx/>
              <a:buSzTx/>
              <a:buFontTx/>
            </a:pP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vue2使用Options Api（选项api），而vue3使用Composition Api（组合api）</a:t>
            </a:r>
            <a:endParaRPr sz="1600">
              <a:solidFill>
                <a:srgbClr val="3D464D"/>
              </a:solidFill>
              <a:effectLst/>
              <a:uFillTx/>
              <a:cs typeface="+mn-lt"/>
            </a:endParaRPr>
          </a:p>
          <a:p>
            <a:pPr algn="l">
              <a:buClrTx/>
              <a:buSzTx/>
              <a:buFontTx/>
            </a:pPr>
            <a:endParaRPr sz="1600">
              <a:solidFill>
                <a:srgbClr val="3D464D"/>
              </a:solidFill>
              <a:effectLst/>
              <a:uFillTx/>
              <a:cs typeface="+mn-lt"/>
            </a:endParaRPr>
          </a:p>
          <a:p>
            <a:pPr algn="l">
              <a:buClrTx/>
              <a:buSzTx/>
              <a:buFontTx/>
            </a:pP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Options Api 条例清晰,相同的放在相同的地方;但随着组件功能的增大,关联性会大大降低,组件的阅读和理解难度会增加</a:t>
            </a:r>
            <a:endParaRPr sz="1600">
              <a:solidFill>
                <a:srgbClr val="3D464D"/>
              </a:solidFill>
              <a:effectLst/>
              <a:uFillTx/>
              <a:cs typeface="+mn-lt"/>
            </a:endParaRPr>
          </a:p>
          <a:p>
            <a:pPr algn="l">
              <a:buClrTx/>
              <a:buSzTx/>
              <a:buFontTx/>
            </a:pPr>
            <a:endParaRPr sz="1600">
              <a:solidFill>
                <a:srgbClr val="3D464D"/>
              </a:solidFill>
              <a:effectLst/>
              <a:uFillTx/>
              <a:cs typeface="+mn-lt"/>
            </a:endParaRPr>
          </a:p>
          <a:p>
            <a:pPr algn="l">
              <a:buClrTx/>
              <a:buSzTx/>
              <a:buFontTx/>
            </a:pP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Composition Api组件根据逻辑功能来组织的，一个功能所定义的所有 API 会放在一起（高内聚，低耦合），即使项目功能</a:t>
            </a:r>
            <a:r>
              <a:rPr lang="zh-CN" sz="1600">
                <a:solidFill>
                  <a:srgbClr val="3D464D"/>
                </a:solidFill>
                <a:effectLst/>
                <a:uFillTx/>
                <a:cs typeface="+mn-lt"/>
              </a:rPr>
              <a:t>点</a:t>
            </a: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很多，能</a:t>
            </a:r>
            <a:r>
              <a:rPr lang="zh-CN" sz="1600">
                <a:solidFill>
                  <a:srgbClr val="3D464D"/>
                </a:solidFill>
                <a:effectLst/>
                <a:uFillTx/>
                <a:ea typeface="宋体" panose="02010600030101010101" pitchFamily="2" charset="-122"/>
                <a:cs typeface="+mn-lt"/>
              </a:rPr>
              <a:t>够</a:t>
            </a: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快速的定位到这个功能所用到的所有 API</a:t>
            </a:r>
            <a:endParaRPr sz="1600">
              <a:solidFill>
                <a:srgbClr val="3D464D"/>
              </a:solidFill>
              <a:effectLst/>
              <a:uFillTx/>
              <a:cs typeface="+mn-lt"/>
            </a:endParaRPr>
          </a:p>
          <a:p>
            <a:pPr algn="l"/>
            <a:endParaRPr lang="zh-CN" sz="1600" dirty="0">
              <a:solidFill>
                <a:schemeClr val="tx1"/>
              </a:solidFill>
              <a:uFillTx/>
            </a:endParaRPr>
          </a:p>
          <a:p>
            <a:pPr algn="l"/>
            <a:endParaRPr lang="zh-CN" sz="1600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10" y="188595"/>
            <a:ext cx="9864090" cy="666115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</a:t>
            </a:r>
            <a:r>
              <a:rPr lang="zh-CN" altLang="en-US" sz="2400" dirty="0">
                <a:sym typeface="+mn-ea"/>
              </a:rPr>
              <a:t>优势</a:t>
            </a:r>
            <a:r>
              <a:rPr lang="en-US" altLang="zh-CN" sz="2400" dirty="0">
                <a:sym typeface="+mn-ea"/>
              </a:rPr>
              <a:t> - </a:t>
            </a:r>
            <a:r>
              <a:rPr lang="en-US" sz="2400" b="1" i="0" dirty="0">
                <a:effectLst/>
                <a:cs typeface="+mj-lt"/>
              </a:rPr>
              <a:t>Vue2Options API &amp; Vue3Composition API 对比</a:t>
            </a:r>
            <a:r>
              <a:rPr lang="en-US" sz="2400" b="1" i="0" dirty="0">
                <a:effectLst/>
                <a:latin typeface="MaisonNeue-Medium"/>
              </a:rPr>
              <a:t> </a:t>
            </a: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0845" y="1002030"/>
            <a:ext cx="3185795" cy="5160645"/>
          </a:xfrm>
          <a:prstGeom prst="rect">
            <a:avLst/>
          </a:prstGeom>
        </p:spPr>
      </p:pic>
      <p:sp>
        <p:nvSpPr>
          <p:cNvPr id="6" name="Arrow: Down 5"/>
          <p:cNvSpPr/>
          <p:nvPr>
            <p:custDataLst>
              <p:tags r:id="rId3"/>
            </p:custDataLst>
          </p:nvPr>
        </p:nvSpPr>
        <p:spPr>
          <a:xfrm rot="16200000">
            <a:off x="3909060" y="3173095"/>
            <a:ext cx="271780" cy="55118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p>
            <a:pPr algn="l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93260" y="1002030"/>
            <a:ext cx="2569845" cy="5191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35825" y="1618615"/>
            <a:ext cx="4844415" cy="36201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665930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</a:t>
            </a:r>
            <a:r>
              <a:rPr lang="zh-CN" altLang="en-US" sz="2400" dirty="0">
                <a:sym typeface="+mn-ea"/>
              </a:rPr>
              <a:t>优势</a:t>
            </a:r>
            <a:r>
              <a:rPr lang="en-US" sz="2400" b="1" i="0" dirty="0">
                <a:effectLst/>
                <a:latin typeface="MaisonNeue-Medium"/>
              </a:rPr>
              <a:t> </a:t>
            </a: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3435" y="1347676"/>
            <a:ext cx="1952090" cy="811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8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更好的支持TS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054849" y="1347676"/>
            <a:ext cx="7928225" cy="811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indent="0" algn="l">
              <a:buNone/>
            </a:pPr>
            <a:r>
              <a:rPr sz="1600" b="0" i="0">
                <a:solidFill>
                  <a:srgbClr val="3D464D"/>
                </a:solidFill>
                <a:effectLst/>
                <a:uFillTx/>
                <a:cs typeface="+mn-lt"/>
              </a:rPr>
              <a:t>完全良好的支持了TypeScript。类型校验</a:t>
            </a:r>
            <a:r>
              <a:rPr lang="zh-CN" sz="1600" b="0" i="0">
                <a:solidFill>
                  <a:srgbClr val="3D464D"/>
                </a:solidFill>
                <a:effectLst/>
                <a:uFillTx/>
                <a:cs typeface="+mn-lt"/>
              </a:rPr>
              <a:t>可作做为</a:t>
            </a:r>
            <a:r>
              <a:rPr sz="1600" b="0" i="0">
                <a:solidFill>
                  <a:srgbClr val="3D464D"/>
                </a:solidFill>
                <a:effectLst/>
                <a:uFillTx/>
                <a:cs typeface="+mn-lt"/>
              </a:rPr>
              <a:t>项目开发的质量保障</a:t>
            </a:r>
            <a:endParaRPr lang="zh-CN" sz="1600" b="0" i="0">
              <a:solidFill>
                <a:srgbClr val="3D464D"/>
              </a:solidFill>
              <a:effectLst/>
              <a:uFillTx/>
              <a:ea typeface="宋体" panose="02010600030101010101" pitchFamily="2" charset="-122"/>
              <a:cs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3435" y="2931507"/>
            <a:ext cx="1952090" cy="811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0000"/>
              </a:lnSpc>
            </a:pPr>
            <a:r>
              <a:rPr lang="en-US" altLang="zh-CN" dirty="0"/>
              <a:t>5. </a:t>
            </a:r>
            <a:r>
              <a:rPr lang="zh-CN" altLang="en-US" dirty="0"/>
              <a:t>提供了更先进的组件</a:t>
            </a:r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54849" y="2844889"/>
            <a:ext cx="7928225" cy="9832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>
              <a:buClrTx/>
              <a:buSzTx/>
              <a:buFontTx/>
            </a:pPr>
            <a:r>
              <a:rPr sz="1600" b="0" i="0">
                <a:solidFill>
                  <a:srgbClr val="3D464D"/>
                </a:solidFill>
                <a:effectLst/>
                <a:uFillTx/>
                <a:cs typeface="+mn-lt"/>
              </a:rPr>
              <a:t>Frament（片段）组件、Teleport（传送）组件、suspense（暂停）组件</a:t>
            </a:r>
            <a:endParaRPr sz="1600" b="0" i="0">
              <a:solidFill>
                <a:srgbClr val="3D464D"/>
              </a:solidFill>
              <a:effectLst/>
              <a:uFillTx/>
              <a:cs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3435" y="4515338"/>
            <a:ext cx="1952090" cy="811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70000"/>
              </a:lnSpc>
            </a:pPr>
            <a:r>
              <a:rPr lang="en-US" altLang="zh-CN" dirty="0">
                <a:ea typeface="宋体" panose="02010600030101010101" pitchFamily="2" charset="-122"/>
              </a:rPr>
              <a:t>6. </a:t>
            </a:r>
            <a:r>
              <a:rPr lang="zh-CN" altLang="en-US" dirty="0">
                <a:ea typeface="宋体" panose="02010600030101010101" pitchFamily="2" charset="-122"/>
              </a:rPr>
              <a:t>其他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4850" y="4431810"/>
            <a:ext cx="7928225" cy="983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>
              <a:buClrTx/>
              <a:buSzTx/>
              <a:buFontTx/>
            </a:pP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初次渲染快</a:t>
            </a:r>
            <a:r>
              <a:rPr lang="en-US" sz="1600">
                <a:solidFill>
                  <a:srgbClr val="3D464D"/>
                </a:solidFill>
                <a:effectLst/>
                <a:uFillTx/>
                <a:cs typeface="+mn-lt"/>
              </a:rPr>
              <a:t> &amp;&amp; </a:t>
            </a:r>
            <a:r>
              <a:rPr sz="1600">
                <a:solidFill>
                  <a:srgbClr val="3D464D"/>
                </a:solidFill>
                <a:effectLst/>
                <a:uFillTx/>
                <a:cs typeface="+mn-lt"/>
              </a:rPr>
              <a:t>更新渲染快</a:t>
            </a:r>
            <a:r>
              <a:rPr lang="en-US" sz="1600">
                <a:solidFill>
                  <a:srgbClr val="3D464D"/>
                </a:solidFill>
                <a:effectLst/>
                <a:uFillTx/>
                <a:cs typeface="+mn-lt"/>
              </a:rPr>
              <a:t> &amp;&amp; 组件实例初始化速度提高</a:t>
            </a:r>
            <a:endParaRPr lang="en-US" sz="1600">
              <a:solidFill>
                <a:srgbClr val="3D464D"/>
              </a:solidFill>
              <a:effectLst/>
              <a:uFillTx/>
              <a:cs typeface="+mn-lt"/>
            </a:endParaRPr>
          </a:p>
          <a:p>
            <a:pPr algn="l">
              <a:buClrTx/>
              <a:buSzTx/>
              <a:buFontTx/>
            </a:pPr>
            <a:r>
              <a:rPr sz="1600">
                <a:solidFill>
                  <a:srgbClr val="3D464D"/>
                </a:solidFill>
                <a:effectLst/>
                <a:uFillTx/>
                <a:cs typeface="+mn-lt"/>
                <a:sym typeface="+mn-ea"/>
              </a:rPr>
              <a:t>Vue3支持Vue2的大多数</a:t>
            </a:r>
            <a:r>
              <a:rPr lang="zh-CN" sz="1600">
                <a:solidFill>
                  <a:srgbClr val="3D464D"/>
                </a:solidFill>
                <a:effectLst/>
                <a:uFillTx/>
                <a:cs typeface="+mn-lt"/>
                <a:sym typeface="+mn-ea"/>
              </a:rPr>
              <a:t>写法</a:t>
            </a:r>
            <a:r>
              <a:rPr sz="1600">
                <a:solidFill>
                  <a:srgbClr val="3D464D"/>
                </a:solidFill>
                <a:effectLst/>
                <a:uFillTx/>
                <a:cs typeface="+mn-lt"/>
                <a:sym typeface="+mn-ea"/>
              </a:rPr>
              <a:t>特性</a:t>
            </a:r>
            <a:r>
              <a:rPr lang="zh-CN" sz="1600">
                <a:solidFill>
                  <a:srgbClr val="3D464D"/>
                </a:solidFill>
                <a:effectLst/>
                <a:uFillTx/>
                <a:ea typeface="宋体" panose="02010600030101010101" pitchFamily="2" charset="-122"/>
                <a:cs typeface="+mn-lt"/>
                <a:sym typeface="+mn-ea"/>
              </a:rPr>
              <a:t>！！！</a:t>
            </a:r>
            <a:endParaRPr lang="zh-CN" sz="1600">
              <a:solidFill>
                <a:srgbClr val="3D464D"/>
              </a:solidFill>
              <a:effectLst/>
              <a:uFillTx/>
              <a:ea typeface="宋体" panose="02010600030101010101" pitchFamily="2" charset="-122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988812"/>
          </a:xfrm>
        </p:spPr>
        <p:txBody>
          <a:bodyPr/>
          <a:lstStyle/>
          <a:p>
            <a:r>
              <a:rPr lang="en-US" altLang="zh-CN" sz="2400" dirty="0">
                <a:sym typeface="+mn-ea"/>
              </a:rPr>
              <a:t>Vue3 新特性 - </a:t>
            </a:r>
            <a:r>
              <a:rPr lang="en-US" altLang="zh-CN" sz="2400" dirty="0">
                <a:sym typeface="+mn-ea"/>
              </a:rPr>
              <a:t>响应式原理</a:t>
            </a:r>
            <a:br>
              <a:rPr lang="en-US" altLang="zh-CN" sz="2400" b="1" i="0" dirty="0"/>
            </a:b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6780" y="1177290"/>
            <a:ext cx="3998595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b="1" dirty="0">
                <a:effectLst/>
                <a:latin typeface="+mj-lt"/>
                <a:cs typeface="+mj-lt"/>
                <a:sym typeface="+mn-ea"/>
              </a:rPr>
              <a:t>V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ue2响应式原理</a:t>
            </a:r>
            <a:endParaRPr b="1" dirty="0">
              <a:effectLst/>
              <a:latin typeface="+mj-lt"/>
              <a:cs typeface="+mj-lt"/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8100" y="1139190"/>
            <a:ext cx="4570095" cy="547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b="1" dirty="0">
                <a:effectLst/>
                <a:latin typeface="+mj-lt"/>
                <a:cs typeface="+mj-lt"/>
                <a:sym typeface="+mn-ea"/>
              </a:rPr>
              <a:t>V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ue</a:t>
            </a:r>
            <a:r>
              <a:rPr lang="en-US" b="1" dirty="0">
                <a:effectLst/>
                <a:latin typeface="+mj-lt"/>
                <a:cs typeface="+mj-lt"/>
                <a:sym typeface="+mn-ea"/>
              </a:rPr>
              <a:t>3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响应式原理</a:t>
            </a:r>
            <a:endParaRPr lang="en-US" dirty="0">
              <a:latin typeface="+mj-lt"/>
              <a:cs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6780" y="2042795"/>
            <a:ext cx="3997960" cy="42075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altLang="zh-CN" sz="1400" b="1" dirty="0">
                <a:solidFill>
                  <a:schemeClr val="tx1"/>
                </a:solidFill>
              </a:rPr>
              <a:t>Vue2双向数据绑定原理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indent="457200" algn="l" fontAlgn="auto">
              <a:lnSpc>
                <a:spcPct val="150000"/>
              </a:lnSpc>
              <a:buNone/>
            </a:pPr>
            <a:r>
              <a:rPr lang="zh-CN" altLang="en-US" sz="1400" kern="1500" dirty="0">
                <a:solidFill>
                  <a:schemeClr val="tx1"/>
                </a:solidFill>
                <a:uFillTx/>
              </a:rPr>
              <a:t>对象类型：通过Object.defineProperty()对属性的读取、修改进行拦截（数据劫持）</a:t>
            </a:r>
            <a:endParaRPr lang="zh-CN" altLang="en-US" sz="1400" kern="1500" dirty="0">
              <a:solidFill>
                <a:schemeClr val="tx1"/>
              </a:solidFill>
              <a:uFillTx/>
            </a:endParaRPr>
          </a:p>
          <a:p>
            <a:pPr indent="457200" algn="l" fontAlgn="auto">
              <a:lnSpc>
                <a:spcPct val="150000"/>
              </a:lnSpc>
              <a:buNone/>
            </a:pPr>
            <a:r>
              <a:rPr lang="zh-CN" altLang="en-US" sz="1400" kern="1500" dirty="0">
                <a:solidFill>
                  <a:schemeClr val="tx1"/>
                </a:solidFill>
                <a:uFillTx/>
              </a:rPr>
              <a:t>数组类型：通过重写更新数组的一系列方法来实现拦截。（对数组的变更方法进行了包裹）</a:t>
            </a:r>
            <a:endParaRPr lang="zh-CN" altLang="en-US" sz="1400" kern="1500" dirty="0">
              <a:solidFill>
                <a:schemeClr val="tx1"/>
              </a:solidFill>
              <a:uFillTx/>
            </a:endParaRPr>
          </a:p>
          <a:p>
            <a:pPr indent="457200" algn="l" fontAlgn="auto">
              <a:lnSpc>
                <a:spcPct val="150000"/>
              </a:lnSpc>
              <a:buNone/>
            </a:pPr>
            <a:endParaRPr lang="zh-CN" altLang="en-US" sz="1400" kern="1500" dirty="0">
              <a:solidFill>
                <a:schemeClr val="tx1"/>
              </a:solidFill>
              <a:uFillTx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tx1"/>
                </a:solidFill>
                <a:sym typeface="+mn-ea"/>
              </a:rPr>
              <a:t>问题：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页面生成后，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无法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检测数据的变化</a:t>
            </a:r>
            <a:r>
              <a:rPr lang="en-US" altLang="zh-CN" sz="1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( 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新增，更改，删除</a:t>
            </a:r>
            <a:r>
              <a:rPr lang="en-US" altLang="zh-CN" sz="1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 ) 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，页面数据不会更新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当对象中属性过多时Object.defineProperty()需针对每个属性进行遍历实现响应式，效率相对于</a:t>
            </a:r>
            <a:r>
              <a:rPr lang="en-US" altLang="zh-CN" sz="1400" dirty="0">
                <a:solidFill>
                  <a:schemeClr val="tx1"/>
                </a:solidFill>
                <a:ea typeface="宋体" panose="02010600030101010101" pitchFamily="2" charset="-122"/>
              </a:rPr>
              <a:t>Vue3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响应式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不高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88100" y="1991995"/>
            <a:ext cx="4570095" cy="4258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altLang="zh-CN" sz="1400" b="1" dirty="0">
                <a:solidFill>
                  <a:schemeClr val="tx1"/>
                </a:solidFill>
              </a:rPr>
              <a:t>Vue3</a:t>
            </a:r>
            <a:r>
              <a:rPr lang="zh-CN" altLang="en-US" sz="1400" b="1" dirty="0">
                <a:solidFill>
                  <a:schemeClr val="tx1"/>
                </a:solidFill>
              </a:rPr>
              <a:t>双向数据绑定原理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sz="14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zh-CN" sz="1400" dirty="0">
                <a:solidFill>
                  <a:schemeClr val="tx1"/>
                </a:solidFill>
                <a:ea typeface="宋体" panose="02010600030101010101" pitchFamily="2" charset="-122"/>
              </a:rPr>
              <a:t>通过</a:t>
            </a:r>
            <a:r>
              <a:rPr sz="1400" dirty="0">
                <a:solidFill>
                  <a:schemeClr val="tx1"/>
                </a:solidFill>
                <a:ea typeface="宋体" panose="02010600030101010101" pitchFamily="2" charset="-122"/>
              </a:rPr>
              <a:t>Proxy</a:t>
            </a:r>
            <a:r>
              <a:rPr 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sz="1400" dirty="0">
                <a:solidFill>
                  <a:schemeClr val="tx1"/>
                </a:solidFill>
                <a:ea typeface="宋体" panose="02010600030101010101" pitchFamily="2" charset="-122"/>
              </a:rPr>
              <a:t>和</a:t>
            </a:r>
            <a:r>
              <a:rPr 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sz="1400" dirty="0">
                <a:solidFill>
                  <a:schemeClr val="tx1"/>
                </a:solidFill>
                <a:ea typeface="宋体" panose="02010600030101010101" pitchFamily="2" charset="-122"/>
              </a:rPr>
              <a:t>Reflect</a:t>
            </a:r>
            <a:r>
              <a:rPr lang="zh-CN" sz="1400" dirty="0">
                <a:solidFill>
                  <a:schemeClr val="tx1"/>
                </a:solidFill>
                <a:ea typeface="宋体" panose="02010600030101010101" pitchFamily="2" charset="-122"/>
              </a:rPr>
              <a:t>（</a:t>
            </a:r>
            <a:r>
              <a:rPr sz="1400" dirty="0">
                <a:solidFill>
                  <a:schemeClr val="tx1"/>
                </a:solidFill>
                <a:ea typeface="宋体" panose="02010600030101010101" pitchFamily="2" charset="-122"/>
              </a:rPr>
              <a:t>window上内置的函数</a:t>
            </a:r>
            <a:r>
              <a:rPr lang="zh-CN" sz="1400" dirty="0">
                <a:solidFill>
                  <a:schemeClr val="tx1"/>
                </a:solidFill>
                <a:ea typeface="宋体" panose="02010600030101010101" pitchFamily="2" charset="-122"/>
              </a:rPr>
              <a:t>）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对数据代理，通过 reactive() 函数给每⼀个对象都包⼀层 Proxy，通过 Proxy 监听属性的变化，从⽽实现对数据的监控。</a:t>
            </a:r>
            <a:endParaRPr lang="en-US" altLang="zh-CN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通过Proxy（代理）: 拦截对象中任意属性的变化, 包括：属性值的读写、属性的添加、属性的删除等。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通过Reflect（反射）: 对源对象的属性进行操作。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457200" algn="l" fontAlgn="auto">
              <a:lnSpc>
                <a:spcPct val="150000"/>
              </a:lnSpc>
            </a:pP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sym typeface="+mn-ea"/>
              </a:rPr>
              <a:t>问题解决</a:t>
            </a:r>
            <a:r>
              <a:rPr lang="zh-CN" altLang="en-US" sz="1400" dirty="0">
                <a:solidFill>
                  <a:schemeClr val="tx1"/>
                </a:solidFill>
                <a:ea typeface="宋体" panose="02010600030101010101" pitchFamily="2" charset="-122"/>
              </a:rPr>
              <a:t>：可以检测到数组内部数据的变化，页面数据得到更新</a:t>
            </a: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Arrow: Down 5"/>
          <p:cNvSpPr/>
          <p:nvPr/>
        </p:nvSpPr>
        <p:spPr>
          <a:xfrm rot="16200000">
            <a:off x="5461635" y="3253105"/>
            <a:ext cx="368935" cy="88138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988812"/>
          </a:xfrm>
        </p:spPr>
        <p:txBody>
          <a:bodyPr/>
          <a:lstStyle/>
          <a:p>
            <a:r>
              <a:rPr lang="en-US" altLang="zh-CN" sz="3200" dirty="0">
                <a:sym typeface="+mn-ea"/>
              </a:rPr>
              <a:t>Vue3 新特性 - </a:t>
            </a:r>
            <a:r>
              <a:rPr lang="zh-CN" altLang="en-US" sz="3200" dirty="0">
                <a:sym typeface="+mn-ea"/>
              </a:rPr>
              <a:t>配置数据</a:t>
            </a:r>
            <a:r>
              <a:rPr lang="en-US" altLang="zh-CN" sz="3200" dirty="0">
                <a:sym typeface="+mn-ea"/>
              </a:rPr>
              <a:t>&amp;</a:t>
            </a:r>
            <a:r>
              <a:rPr lang="zh-CN" altLang="en-US" sz="3200" dirty="0">
                <a:sym typeface="+mn-ea"/>
              </a:rPr>
              <a:t>方法</a:t>
            </a:r>
            <a:br>
              <a:rPr lang="en-US" b="1" i="0" dirty="0">
                <a:solidFill>
                  <a:srgbClr val="1C1E21"/>
                </a:solidFill>
                <a:effectLst/>
                <a:cs typeface="+mj-lt"/>
              </a:rPr>
            </a:br>
            <a:endParaRPr lang="en-US" sz="1800" b="0" dirty="0">
              <a:cs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53989" y="1177349"/>
            <a:ext cx="3625401" cy="5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b="1" dirty="0">
                <a:effectLst/>
                <a:latin typeface="+mj-lt"/>
                <a:cs typeface="+mj-lt"/>
                <a:sym typeface="+mn-ea"/>
              </a:rPr>
              <a:t>V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ue2</a:t>
            </a:r>
            <a:r>
              <a:rPr lang="zh-CN" altLang="en-US" dirty="0">
                <a:sym typeface="+mn-ea"/>
              </a:rPr>
              <a:t>配置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数据</a:t>
            </a:r>
            <a:r>
              <a:rPr lang="en-US" b="1" dirty="0">
                <a:effectLst/>
                <a:latin typeface="+mj-lt"/>
                <a:cs typeface="+mj-lt"/>
                <a:sym typeface="+mn-ea"/>
              </a:rPr>
              <a:t>&amp;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方法</a:t>
            </a:r>
            <a:endParaRPr b="1" dirty="0">
              <a:effectLst/>
              <a:latin typeface="+mj-lt"/>
              <a:cs typeface="+mj-lt"/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8231" y="1139097"/>
            <a:ext cx="4273484" cy="5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b="1" dirty="0">
                <a:effectLst/>
                <a:latin typeface="+mj-lt"/>
                <a:cs typeface="+mj-lt"/>
                <a:sym typeface="+mn-ea"/>
              </a:rPr>
              <a:t>V</a:t>
            </a:r>
            <a:r>
              <a:rPr b="1" dirty="0">
                <a:effectLst/>
                <a:latin typeface="+mj-lt"/>
                <a:cs typeface="+mj-lt"/>
                <a:sym typeface="+mn-ea"/>
              </a:rPr>
              <a:t>ue</a:t>
            </a:r>
            <a:r>
              <a:rPr lang="en-US" b="1" dirty="0">
                <a:effectLst/>
                <a:latin typeface="+mj-lt"/>
                <a:cs typeface="+mj-lt"/>
                <a:sym typeface="+mn-ea"/>
              </a:rPr>
              <a:t>3</a:t>
            </a:r>
            <a:r>
              <a:rPr lang="zh-CN" altLang="en-US" dirty="0">
                <a:sym typeface="+mn-ea"/>
              </a:rPr>
              <a:t>配置</a:t>
            </a:r>
            <a:r>
              <a:rPr lang="en-US" b="1" dirty="0">
                <a:effectLst/>
                <a:latin typeface="+mj-lt"/>
                <a:cs typeface="+mj-lt"/>
                <a:sym typeface="+mn-ea"/>
              </a:rPr>
              <a:t>数据&amp;方法</a:t>
            </a:r>
            <a:endParaRPr lang="en-US" b="1" dirty="0">
              <a:effectLst/>
              <a:latin typeface="+mj-lt"/>
              <a:cs typeface="+mj-lt"/>
              <a:sym typeface="+mn-e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4905" y="2042795"/>
            <a:ext cx="3625215" cy="42075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altLang="zh-CN" sz="1400" b="1" dirty="0">
                <a:solidFill>
                  <a:schemeClr val="tx1"/>
                </a:solidFill>
              </a:rPr>
              <a:t>vue2</a:t>
            </a:r>
            <a:r>
              <a:rPr lang="zh-CN" altLang="en-US" sz="1400" b="1" dirty="0">
                <a:solidFill>
                  <a:schemeClr val="tx1"/>
                </a:solidFill>
                <a:ea typeface="宋体" panose="02010600030101010101" pitchFamily="2" charset="-122"/>
              </a:rPr>
              <a:t>示意图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indent="0" algn="l" fontAlgn="auto">
              <a:lnSpc>
                <a:spcPct val="150000"/>
              </a:lnSpc>
              <a:buNone/>
            </a:pPr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88100" y="1991995"/>
            <a:ext cx="4268470" cy="4196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altLang="zh-CN" sz="1400" b="1" dirty="0">
                <a:solidFill>
                  <a:schemeClr val="tx1"/>
                </a:solidFill>
              </a:rPr>
              <a:t>vue3</a:t>
            </a:r>
            <a:r>
              <a:rPr lang="zh-CN" altLang="en-US" sz="1400" b="1" dirty="0">
                <a:solidFill>
                  <a:schemeClr val="tx1"/>
                </a:solidFill>
              </a:rPr>
              <a:t>示意图</a:t>
            </a:r>
            <a:endParaRPr lang="zh-CN" altLang="en-US" sz="1400" b="1" dirty="0">
              <a:solidFill>
                <a:schemeClr val="tx1"/>
              </a:solidFill>
            </a:endParaRPr>
          </a:p>
          <a:p>
            <a:pPr algn="l"/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algn="l"/>
            <a:endParaRPr lang="zh-CN" altLang="en-US" sz="1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Arrow: Down 5"/>
          <p:cNvSpPr/>
          <p:nvPr/>
        </p:nvSpPr>
        <p:spPr>
          <a:xfrm rot="16200000">
            <a:off x="5431155" y="3194050"/>
            <a:ext cx="448310" cy="91948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3020" y="2472055"/>
            <a:ext cx="3314065" cy="354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41135" y="2453640"/>
            <a:ext cx="3521075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665930"/>
          </a:xfrm>
        </p:spPr>
        <p:txBody>
          <a:bodyPr/>
          <a:lstStyle/>
          <a:p>
            <a:r>
              <a:rPr lang="en-US" altLang="zh-CN" sz="3200" dirty="0">
                <a:sym typeface="+mn-ea"/>
              </a:rPr>
              <a:t>Vue3 新特性 </a:t>
            </a:r>
            <a:r>
              <a:rPr lang="en-US" altLang="zh-CN" sz="3200" dirty="0" err="1" smtClean="0">
                <a:sym typeface="+mn-ea"/>
              </a:rPr>
              <a:t>- setup </a:t>
            </a:r>
            <a:r>
              <a:rPr lang="zh-CN" altLang="en-US" sz="3200" dirty="0" err="1" smtClean="0">
                <a:ea typeface="宋体" panose="02010600030101010101" pitchFamily="2" charset="-122"/>
                <a:sym typeface="+mn-ea"/>
              </a:rPr>
              <a:t>函数</a:t>
            </a:r>
            <a:r>
              <a:rPr lang="en-US" altLang="zh-CN" sz="3200" dirty="0" err="1" smtClean="0">
                <a:sym typeface="+mn-ea"/>
              </a:rPr>
              <a:t> </a:t>
            </a:r>
            <a:endParaRPr lang="en-US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0210" y="1391920"/>
            <a:ext cx="11300460" cy="43141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indent="0" algn="l">
              <a:buNone/>
            </a:pPr>
            <a:endParaRPr lang="en-US" altLang="zh-CN" sz="1400" b="0" i="0" dirty="0">
              <a:solidFill>
                <a:srgbClr val="3D464D"/>
              </a:solidFill>
              <a:effectLst/>
              <a:latin typeface="suxingme"/>
            </a:endParaRPr>
          </a:p>
          <a:p>
            <a:pPr marL="228600" indent="-228600" algn="l">
              <a:buAutoNum type="arabicPeriod"/>
            </a:pPr>
            <a:endParaRPr lang="en-US" altLang="zh-CN" sz="1400" b="0" i="0" dirty="0">
              <a:solidFill>
                <a:srgbClr val="3D464D"/>
              </a:solidFill>
              <a:effectLst/>
              <a:latin typeface="suxingme"/>
            </a:endParaRPr>
          </a:p>
          <a:p>
            <a:pPr algn="l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410845" y="1393825"/>
            <a:ext cx="11300460" cy="410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dirty="0" err="1" smtClean="0">
                <a:sym typeface="+mn-ea"/>
              </a:rPr>
              <a:t>1.  </a:t>
            </a:r>
            <a:r>
              <a:rPr lang="zh-CN" altLang="en-US" dirty="0" err="1" smtClean="0">
                <a:ea typeface="宋体" panose="02010600030101010101" pitchFamily="2" charset="-122"/>
                <a:sym typeface="+mn-ea"/>
              </a:rPr>
              <a:t>自身不含对组件实例的访问权，及</a:t>
            </a:r>
            <a:r>
              <a:rPr lang="en-US" altLang="zh-CN" dirty="0" err="1" smtClean="0">
                <a:sym typeface="+mn-ea"/>
              </a:rPr>
              <a:t>setup函数内部没有this</a:t>
            </a:r>
            <a:endParaRPr lang="en-US" altLang="zh-CN" dirty="0" err="1" smtClean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10210" y="2188845"/>
            <a:ext cx="11300460" cy="1076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dirty="0" err="1" smtClean="0">
                <a:sym typeface="+mn-ea"/>
              </a:rPr>
              <a:t>2. setup 函数</a:t>
            </a:r>
            <a:r>
              <a:rPr lang="zh-CN" altLang="en-US" dirty="0" err="1" smtClean="0">
                <a:ea typeface="宋体" panose="02010600030101010101" pitchFamily="2" charset="-122"/>
                <a:sym typeface="+mn-ea"/>
              </a:rPr>
              <a:t>可</a:t>
            </a:r>
            <a:r>
              <a:rPr lang="en-US" altLang="zh-CN" dirty="0" err="1" smtClean="0">
                <a:sym typeface="+mn-ea"/>
              </a:rPr>
              <a:t>将接受两个参数：（props、context</a:t>
            </a:r>
            <a:r>
              <a:rPr lang="zh-CN" altLang="en-US" dirty="0" err="1" smtClean="0"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dirty="0" err="1" smtClean="0">
                <a:sym typeface="+mn-ea"/>
              </a:rPr>
              <a:t>context</a:t>
            </a:r>
            <a:r>
              <a:rPr lang="en-US" altLang="zh-CN" dirty="0" err="1" smtClean="0">
                <a:sym typeface="+mn-ea"/>
              </a:rPr>
              <a:t>包含attrs、slots、emit</a:t>
            </a:r>
            <a:endParaRPr lang="en-US" altLang="zh-CN" sz="1400" dirty="0" err="1" smtClean="0">
              <a:solidFill>
                <a:schemeClr val="tx1"/>
              </a:solidFill>
              <a:uFillTx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tx1"/>
                </a:solidFill>
                <a:uFillTx/>
                <a:sym typeface="+mn-ea"/>
              </a:rPr>
              <a:t>(1) props ：接收来自父组件传来的参数</a:t>
            </a:r>
            <a:endParaRPr lang="en-US" altLang="zh-CN" sz="1600" dirty="0" err="1" smtClean="0">
              <a:solidFill>
                <a:schemeClr val="tx1"/>
              </a:solidFill>
              <a:uFillTx/>
              <a:sym typeface="+mn-ea"/>
            </a:endParaRPr>
          </a:p>
          <a:p>
            <a:pPr indent="457200" algn="l" fontAlgn="auto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tx1"/>
                </a:solidFill>
                <a:uFillTx/>
                <a:sym typeface="+mn-ea"/>
              </a:rPr>
              <a:t>(2) context ：上下文，主要包含3个使用参数：attrs,emits,slots，相当于Vue2中this.$attrs.$emits.$slots</a:t>
            </a:r>
            <a:endParaRPr lang="en-US" altLang="zh-CN" sz="1600" dirty="0" err="1" smtClean="0">
              <a:solidFill>
                <a:schemeClr val="tx1"/>
              </a:solidFill>
              <a:uFillTx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10845" y="3649345"/>
            <a:ext cx="11300460" cy="410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dirty="0" err="1" smtClean="0">
                <a:sym typeface="+mn-ea"/>
              </a:rPr>
              <a:t>4. </a:t>
            </a:r>
            <a:r>
              <a:rPr lang="en-US" altLang="zh-CN" dirty="0" err="1" smtClean="0">
                <a:sym typeface="+mn-ea"/>
              </a:rPr>
              <a:t>当内部有异步函数，需要使用到await的时候，可以直接使用，不需要在setup前面加async</a:t>
            </a:r>
            <a:endParaRPr lang="en-US" altLang="zh-CN" dirty="0" err="1" smtClean="0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10210" y="4367530"/>
            <a:ext cx="11300460" cy="410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dirty="0" err="1" smtClean="0">
                <a:sym typeface="+mn-ea"/>
              </a:rPr>
              <a:t>5. setup函数执行时机是在beforeCreated和created两个周期函数之前</a:t>
            </a:r>
            <a:endParaRPr lang="en-US" altLang="zh-CN" dirty="0" err="1" smtClean="0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10210" y="5055235"/>
            <a:ext cx="11300460" cy="410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l"/>
            <a:r>
              <a:rPr lang="en-US" altLang="zh-CN" dirty="0" err="1" smtClean="0">
                <a:sym typeface="+mn-ea"/>
              </a:rPr>
              <a:t>6. setup函数中所定义的所有变量和方法，要return出去</a:t>
            </a:r>
            <a:r>
              <a:rPr lang="zh-CN" altLang="en-US" dirty="0" err="1" smtClean="0">
                <a:ea typeface="宋体" panose="02010600030101010101" pitchFamily="2" charset="-122"/>
                <a:sym typeface="+mn-ea"/>
              </a:rPr>
              <a:t>（</a:t>
            </a:r>
            <a:r>
              <a:rPr lang="zh-CN" altLang="en-US" dirty="0" err="1" smtClean="0">
                <a:ea typeface="宋体" panose="02010600030101010101" pitchFamily="2" charset="-122"/>
                <a:sym typeface="+mn-ea"/>
              </a:rPr>
              <a:t>强制）</a:t>
            </a:r>
            <a:r>
              <a:rPr lang="en-US" altLang="zh-CN" dirty="0" err="1" smtClean="0">
                <a:sym typeface="+mn-ea"/>
              </a:rPr>
              <a:t>，否则在vue文件（模板）中无法使用</a:t>
            </a:r>
            <a:endParaRPr lang="en-US" altLang="zh-CN" dirty="0" err="1" smtClean="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0" y="188537"/>
            <a:ext cx="9863997" cy="665930"/>
          </a:xfrm>
        </p:spPr>
        <p:txBody>
          <a:bodyPr/>
          <a:lstStyle/>
          <a:p>
            <a:r>
              <a:rPr lang="en-US" altLang="zh-CN" sz="3200" dirty="0">
                <a:sym typeface="+mn-ea"/>
              </a:rPr>
              <a:t>Vue3 新特性</a:t>
            </a:r>
            <a:r>
              <a:rPr lang="zh-CN" altLang="en-US" sz="3200" dirty="0">
                <a:effectLst/>
                <a:ea typeface="宋体" panose="02010600030101010101" pitchFamily="2" charset="-122"/>
                <a:cs typeface="+mj-lt"/>
                <a:sym typeface="+mn-ea"/>
              </a:rPr>
              <a:t>（生命周期）</a:t>
            </a:r>
            <a:r>
              <a:rPr lang="en-US" sz="2400" b="1" i="0" dirty="0">
                <a:effectLst/>
                <a:cs typeface="+mj-lt"/>
              </a:rPr>
              <a:t> </a:t>
            </a:r>
            <a:endParaRPr lang="en-US" sz="1800" b="0" dirty="0">
              <a:cs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58545" y="6310630"/>
            <a:ext cx="9215755" cy="6254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345" y="802005"/>
            <a:ext cx="5298440" cy="4429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33185" y="708025"/>
            <a:ext cx="5245100" cy="47345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9900" y="5311775"/>
            <a:ext cx="10857230" cy="11061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/>
            <a:r>
              <a:rPr lang="zh-CN" altLang="en-US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若组件被&lt;keep-alive&gt;包含，则多出下面两个钩子函数。</a:t>
            </a:r>
            <a:endParaRPr lang="zh-CN" altLang="en-US" dirty="0" err="1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onActivated(): 被包含在中的组件，会多出两个生命周期钩子函数。被激活时执行 。</a:t>
            </a:r>
            <a:endParaRPr lang="zh-CN" altLang="en-US" sz="1600" dirty="0" err="1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onDeactivated(): 比如从 A组件，切换到 B 组件，A 组件消失时执行。</a:t>
            </a:r>
            <a:endParaRPr lang="zh-CN" altLang="en-US" sz="1600" dirty="0" err="1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10.xml><?xml version="1.0" encoding="utf-8"?>
<p:tagLst xmlns:p="http://schemas.openxmlformats.org/presentationml/2006/main">
  <p:tag name="THINKCELLSHAPEDONOTDELETE" val="thinkcellActiveDocDoNotDelete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THINKCELLSHAPEDONOTDELETE" val="thinkcellActiveDocDoNotDelete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  <p:tag name="KSO_WM_UNIT_PLACING_PICTURE_USER_VIEWPORT" val="{&quot;height&quot;:6383,&quot;width&quot;:8655}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THINKCELLSHAPEDONOTDELETE" val="thinkcellActiveDocDoNotDelete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THINKCELLSHAPEDONOTDELETE" val="thinkcellActiveDocDoNotDelete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PP_MARK_KEY" val="04c48c26-b4c8-4964-ac01-c6d893c46804"/>
  <p:tag name="COMMONDATA" val="eyJoZGlkIjoiOTU0ZTA2MzkyMzNmMzIyZDlhNWFkMzlhNjM5NjI5YTAifQ=="/>
</p:tagLst>
</file>

<file path=ppt/tags/tag14.xml><?xml version="1.0" encoding="utf-8"?>
<p:tagLst xmlns:p="http://schemas.openxmlformats.org/presentationml/2006/main">
  <p:tag name="THINKCELLSHAPEDONOTDELETE" val="thinkcellActiveDocDoNotDelete"/>
</p:tagLst>
</file>

<file path=ppt/tags/tag15.xml><?xml version="1.0" encoding="utf-8"?>
<p:tagLst xmlns:p="http://schemas.openxmlformats.org/presentationml/2006/main">
  <p:tag name="THINKCELLSHAPEDONOTDELETE" val="thinkcellActiveDocDoNotDelete"/>
</p:tagLst>
</file>

<file path=ppt/tags/tag16.xml><?xml version="1.0" encoding="utf-8"?>
<p:tagLst xmlns:p="http://schemas.openxmlformats.org/presentationml/2006/main">
  <p:tag name="THINKCELLSHAPEDONOTDELETE" val="thinkcellActiveDocDoNotDelete"/>
</p:tagLst>
</file>

<file path=ppt/tags/tag17.xml><?xml version="1.0" encoding="utf-8"?>
<p:tagLst xmlns:p="http://schemas.openxmlformats.org/presentationml/2006/main">
  <p:tag name="THINKCELLSHAPEDONOTDELETE" val="thinkcellActiveDocDoNotDelete"/>
</p:tagLst>
</file>

<file path=ppt/tags/tag18.xml><?xml version="1.0" encoding="utf-8"?>
<p:tagLst xmlns:p="http://schemas.openxmlformats.org/presentationml/2006/main">
  <p:tag name="THINKCELLSHAPEDONOTDELETE" val="thinkcellActiveDocDoNotDelete"/>
</p:tagLst>
</file>

<file path=ppt/tags/tag19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hinkcellActiveDocDoNotDelete"/>
</p:tagLst>
</file>

<file path=ppt/tags/tag20.xml><?xml version="1.0" encoding="utf-8"?>
<p:tagLst xmlns:p="http://schemas.openxmlformats.org/presentationml/2006/main">
  <p:tag name="THINKCELLSHAPEDONOTDELETE" val="thinkcellActiveDocDoNotDelete"/>
</p:tagLst>
</file>

<file path=ppt/tags/tag21.xml><?xml version="1.0" encoding="utf-8"?>
<p:tagLst xmlns:p="http://schemas.openxmlformats.org/presentationml/2006/main">
  <p:tag name="THINKCELLSHAPEDONOTDELETE" val="thinkcellActiveDocDoNotDelete"/>
</p:tagLst>
</file>

<file path=ppt/tags/tag22.xml><?xml version="1.0" encoding="utf-8"?>
<p:tagLst xmlns:p="http://schemas.openxmlformats.org/presentationml/2006/main">
  <p:tag name="THINKCELLSHAPEDONOTDELETE" val="thinkcellActiveDocDoNotDelete"/>
</p:tagLst>
</file>

<file path=ppt/tags/tag23.xml><?xml version="1.0" encoding="utf-8"?>
<p:tagLst xmlns:p="http://schemas.openxmlformats.org/presentationml/2006/main">
  <p:tag name="THINKCELLSHAPEDONOTDELETE" val="thinkcellActiveDocDoNotDelete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  <p:tag name="KSO_WM_UNIT_PLACING_PICTURE_USER_VIEWPORT" val="{&quot;height&quot;:8176,&quot;width&quot;:4047}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THINKCELLSHAPEDONOTDELETE" val="thinkcellActiveDocDoNotDelete"/>
</p:tagLst>
</file>

<file path=ppt/tags/tag40.xml><?xml version="1.0" encoding="utf-8"?>
<p:tagLst xmlns:p="http://schemas.openxmlformats.org/presentationml/2006/main">
  <p:tag name="KSO_WM_BEAUTIFY_FLAG" val=""/>
  <p:tag name="KSO_WM_UNIT_PLACING_PICTURE_USER_VIEWPORT" val="{&quot;height&quot;:5580,&quot;width&quot;:5460}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  <p:tag name="KSO_WM_UNIT_PLACING_PICTURE_USER_VIEWPORT" val="{&quot;height&quot;:6975,&quot;width&quot;:8385}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HINKCELLSHAPEDONOTDELETE" val="thinkcellActiveDocDoNotDelete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HINKCELLSHAPEDONOTDELETE" val="thinkcellActiveDocDoNotDelete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  <p:tag name="KSO_WM_UNIT_PLACING_PICTURE_USER_VIEWPORT" val="{&quot;height&quot;:4920,&quot;width&quot;:7575}"/>
</p:tagLst>
</file>

<file path=ppt/tags/tag7.xml><?xml version="1.0" encoding="utf-8"?>
<p:tagLst xmlns:p="http://schemas.openxmlformats.org/presentationml/2006/main">
  <p:tag name="THINKCELLSHAPEDONOTDELETE" val="thinkcellActiveDocDoNotDelete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THINKCELLSHAPEDONOTDELETE" val="thinkcellActiveDocDoNotDelete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THINKCELLSHAPEDONOTDELETE" val="thinkcellActiveDocDoNotDelete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none" lIns="38100" tIns="76200" rIns="38100" bIns="76200" numCol="1" spcCol="0" rtlCol="0" fromWordArt="0" anchor="ctr" anchorCtr="0" forceAA="0" compatLnSpc="1">
        <a:noAutofit/>
      </a:bodyPr>
      <a:lstStyle>
        <a:defPPr algn="l">
          <a:spcBef>
            <a:spcPct val="0"/>
          </a:spcBef>
          <a:spcAft>
            <a:spcPct val="0"/>
          </a:spcAft>
          <a:defRPr sz="1400" smtClean="0">
            <a:solidFill>
              <a:srgbClr val="000000">
                <a:lumMod val="100000"/>
              </a:srgbClr>
            </a:solidFill>
            <a:latin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9525" cap="flat" cmpd="sng" algn="ctr">
          <a:noFill/>
          <a:prstDash val="solid"/>
          <a:miter lim="800000"/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MindPower On-premises with filed gateway solution v0.1</Template>
  <TotalTime>0</TotalTime>
  <Words>9087</Words>
  <Application>WPS 演示</Application>
  <PresentationFormat>Widescreen</PresentationFormat>
  <Paragraphs>540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22</vt:i4>
      </vt:variant>
      <vt:variant>
        <vt:lpstr>嵌入 OLE 服务器</vt:lpstr>
      </vt:variant>
      <vt:variant>
        <vt:i4>23</vt:i4>
      </vt:variant>
      <vt:variant>
        <vt:lpstr>幻灯片标题</vt:lpstr>
      </vt:variant>
      <vt:variant>
        <vt:i4>28</vt:i4>
      </vt:variant>
    </vt:vector>
  </HeadingPairs>
  <TitlesOfParts>
    <vt:vector size="85" baseType="lpstr">
      <vt:lpstr>Arial</vt:lpstr>
      <vt:lpstr>宋体</vt:lpstr>
      <vt:lpstr>Wingdings</vt:lpstr>
      <vt:lpstr>MaisonNeue-Medium</vt:lpstr>
      <vt:lpstr>Latha</vt:lpstr>
      <vt:lpstr>suxingme</vt:lpstr>
      <vt:lpstr>仿宋</vt:lpstr>
      <vt:lpstr>微软雅黑</vt:lpstr>
      <vt:lpstr>Arial Unicode MS</vt:lpstr>
      <vt:lpstr>-apple-system</vt:lpstr>
      <vt:lpstr>Helvetica Neue</vt:lpstr>
      <vt:lpstr>Wingdings</vt:lpstr>
      <vt:lpstr>Siemens 2020</vt:lpstr>
      <vt:lpstr>1_Siemens 2020</vt:lpstr>
      <vt:lpstr>3_Siemens 2020</vt:lpstr>
      <vt:lpstr>4_Siemens 2020</vt:lpstr>
      <vt:lpstr>6_Siemens 2020</vt:lpstr>
      <vt:lpstr>2_Siemens 2020</vt:lpstr>
      <vt:lpstr>5_Siemens 2020</vt:lpstr>
      <vt:lpstr>7_Siemens 2020</vt:lpstr>
      <vt:lpstr>8_Siemens 2020</vt:lpstr>
      <vt:lpstr>9_Siemens 2020</vt:lpstr>
      <vt:lpstr>10_Siemens 2020</vt:lpstr>
      <vt:lpstr>11_Siemens 2020</vt:lpstr>
      <vt:lpstr>12_Siemens 2020</vt:lpstr>
      <vt:lpstr>13_Siemens 2020</vt:lpstr>
      <vt:lpstr>14_Siemens 2020</vt:lpstr>
      <vt:lpstr>15_Siemens 2020</vt:lpstr>
      <vt:lpstr>16_Siemens 2020</vt:lpstr>
      <vt:lpstr>17_Siemens 2020</vt:lpstr>
      <vt:lpstr>18_Siemens 2020</vt:lpstr>
      <vt:lpstr>19_Siemens 2020</vt:lpstr>
      <vt:lpstr>20_Siemens 2020</vt:lpstr>
      <vt:lpstr>21_Siemens 2020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TCLayout.ActiveDocument.1</vt:lpstr>
      <vt:lpstr>Vue3语法新特性</vt:lpstr>
      <vt:lpstr>Vue3-优势所在 </vt:lpstr>
      <vt:lpstr>Vue3-优势所在 </vt:lpstr>
      <vt:lpstr>Vue2中Options API 和 Vue3中Composition API 的对比 </vt:lpstr>
      <vt:lpstr>Vue3相对Vue2的优势所在 </vt:lpstr>
      <vt:lpstr>Vue2与Vue3的区别 </vt:lpstr>
      <vt:lpstr>Vue2与Vue3的区别 </vt:lpstr>
      <vt:lpstr>vue3-setup 函数 </vt:lpstr>
      <vt:lpstr>Vue2与Vue3的区别（生命周期钩子） </vt:lpstr>
      <vt:lpstr>Vue2与Vue3的区别（组件通信-父子传参1）  </vt:lpstr>
      <vt:lpstr>Vue2与Vue3的区别（组件通信-父子传参2）  </vt:lpstr>
      <vt:lpstr>Vue2与Vue3的区别（组件通信-兄弟传参）  </vt:lpstr>
      <vt:lpstr>Vue3（组件内部方法属性-计算属性-监听）  </vt:lpstr>
      <vt:lpstr>Vue3（组件内部方法属性-监听（补充））  </vt:lpstr>
      <vt:lpstr>Vue3（组件内部方法属性-监听（补充））  </vt:lpstr>
      <vt:lpstr>Vue3（组件内部方法属性）  </vt:lpstr>
      <vt:lpstr>Vue3（组件内部方法属性 - ref &amp;&amp; reactive）  </vt:lpstr>
      <vt:lpstr>Vue3（探讨mixin）  </vt:lpstr>
      <vt:lpstr>Vue3（常见语法属性补充）） </vt:lpstr>
      <vt:lpstr>Vue3（路由的变化） </vt:lpstr>
      <vt:lpstr>Vue3（作用域 - 插槽） </vt:lpstr>
      <vt:lpstr>Vue3（根挂载的变化） </vt:lpstr>
      <vt:lpstr>Vue3（teleport 组件传送门 - 新属性）</vt:lpstr>
      <vt:lpstr>Vue3（Suspense组件 - 新属性）</vt:lpstr>
      <vt:lpstr>Vue3（递归组件） </vt:lpstr>
      <vt:lpstr>Vue3（依赖包升级 - UI库）</vt:lpstr>
      <vt:lpstr>Vue3（文件配置相关的改动）</vt:lpstr>
      <vt:lpstr>Vue3语法新特性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 CN Data Platform</dc:title>
  <dc:creator>Yang, Kui (RC-CN SI MAC)</dc:creator>
  <cp:keywords>Template</cp:keywords>
  <dc:description>Version 3.0.8
September 2020</dc:description>
  <cp:lastModifiedBy>z004mpyy</cp:lastModifiedBy>
  <cp:revision>1083</cp:revision>
  <dcterms:created xsi:type="dcterms:W3CDTF">2020-12-23T06:37:00Z</dcterms:created>
  <dcterms:modified xsi:type="dcterms:W3CDTF">2023-04-28T09:04:59Z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2022-06-25T14:04:47Z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3f839038-2864-4207-ba23-a2d805bea885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ICV">
    <vt:lpwstr>0BA145124DDA4A21BBF2E6081FEC96CC</vt:lpwstr>
  </property>
  <property fmtid="{D5CDD505-2E9C-101B-9397-08002B2CF9AE}" pid="11" name="KSOProductBuildVer">
    <vt:lpwstr>2052-11.1.0.14036</vt:lpwstr>
  </property>
</Properties>
</file>